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447" r:id="rId4"/>
  </p:sldMasterIdLst>
  <p:notesMasterIdLst>
    <p:notesMasterId r:id="rId24"/>
  </p:notesMasterIdLst>
  <p:sldIdLst>
    <p:sldId id="256" r:id="rId5"/>
    <p:sldId id="276" r:id="rId6"/>
    <p:sldId id="257" r:id="rId7"/>
    <p:sldId id="277" r:id="rId8"/>
    <p:sldId id="278" r:id="rId9"/>
    <p:sldId id="275" r:id="rId10"/>
    <p:sldId id="279" r:id="rId11"/>
    <p:sldId id="280" r:id="rId12"/>
    <p:sldId id="281" r:id="rId13"/>
    <p:sldId id="282" r:id="rId14"/>
    <p:sldId id="314" r:id="rId15"/>
    <p:sldId id="283" r:id="rId16"/>
    <p:sldId id="265" r:id="rId17"/>
    <p:sldId id="262" r:id="rId18"/>
    <p:sldId id="263" r:id="rId19"/>
    <p:sldId id="261" r:id="rId20"/>
    <p:sldId id="285" r:id="rId21"/>
    <p:sldId id="284" r:id="rId22"/>
    <p:sldId id="271" r:id="rId23"/>
  </p:sldIdLst>
  <p:sldSz cx="13004800" cy="975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F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9462D-FFDA-44DD-A932-AC48986D46D2}" v="468" dt="2021-08-26T03:35:52.8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86307" autoAdjust="0"/>
  </p:normalViewPr>
  <p:slideViewPr>
    <p:cSldViewPr>
      <p:cViewPr varScale="1">
        <p:scale>
          <a:sx n="55" d="100"/>
          <a:sy n="55" d="100"/>
        </p:scale>
        <p:origin x="1710" y="72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166AF3-62DF-4D94-BA9A-3F62F819A66D}" type="doc">
      <dgm:prSet loTypeId="urn:microsoft.com/office/officeart/2005/8/layout/target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0DAA9E9-E5AD-43CE-93A5-894BDD1C5BE5}">
      <dgm:prSet custT="1"/>
      <dgm:spPr/>
      <dgm:t>
        <a:bodyPr/>
        <a:lstStyle/>
        <a:p>
          <a:pPr rtl="0"/>
          <a:r>
            <a:rPr lang="en-US" sz="2400" b="1" dirty="0"/>
            <a:t>Schoolwide Basis </a:t>
          </a:r>
          <a:endParaRPr lang="en-US" sz="2400" dirty="0"/>
        </a:p>
      </dgm:t>
    </dgm:pt>
    <dgm:pt modelId="{D635B999-60C3-419D-B71A-297A5EDCC17F}" type="parTrans" cxnId="{67B9E24D-7BBD-4BF0-BDFC-7F2EB05D5DE3}">
      <dgm:prSet/>
      <dgm:spPr/>
      <dgm:t>
        <a:bodyPr/>
        <a:lstStyle/>
        <a:p>
          <a:endParaRPr lang="en-US"/>
        </a:p>
      </dgm:t>
    </dgm:pt>
    <dgm:pt modelId="{52D72ECA-1E01-4D0B-BEFE-65C3AAC3E14E}" type="sibTrans" cxnId="{67B9E24D-7BBD-4BF0-BDFC-7F2EB05D5DE3}">
      <dgm:prSet/>
      <dgm:spPr/>
      <dgm:t>
        <a:bodyPr/>
        <a:lstStyle/>
        <a:p>
          <a:endParaRPr lang="en-US"/>
        </a:p>
      </dgm:t>
    </dgm:pt>
    <dgm:pt modelId="{A896A405-B88F-4C80-A389-80D82D3E00FC}">
      <dgm:prSet custT="1"/>
      <dgm:spPr/>
      <dgm:t>
        <a:bodyPr/>
        <a:lstStyle/>
        <a:p>
          <a:pPr rtl="0"/>
          <a:r>
            <a:rPr lang="en-US" sz="2200" b="1" dirty="0"/>
            <a:t>Use of Title I funds</a:t>
          </a:r>
          <a:endParaRPr lang="en-US" sz="2200" dirty="0"/>
        </a:p>
      </dgm:t>
    </dgm:pt>
    <dgm:pt modelId="{516D5C7D-3562-461C-960B-4DAEC88E2876}" type="parTrans" cxnId="{9BCC1A81-65B9-4D0E-937F-B107AC5046F6}">
      <dgm:prSet/>
      <dgm:spPr/>
      <dgm:t>
        <a:bodyPr/>
        <a:lstStyle/>
        <a:p>
          <a:endParaRPr lang="en-US"/>
        </a:p>
      </dgm:t>
    </dgm:pt>
    <dgm:pt modelId="{96DB9883-C9E3-44CC-AA1A-1E9E7BF1E137}" type="sibTrans" cxnId="{9BCC1A81-65B9-4D0E-937F-B107AC5046F6}">
      <dgm:prSet/>
      <dgm:spPr/>
      <dgm:t>
        <a:bodyPr/>
        <a:lstStyle/>
        <a:p>
          <a:endParaRPr lang="en-US"/>
        </a:p>
      </dgm:t>
    </dgm:pt>
    <dgm:pt modelId="{777F4D35-6331-4E17-9980-265C3BC6D821}">
      <dgm:prSet/>
      <dgm:spPr/>
      <dgm:t>
        <a:bodyPr/>
        <a:lstStyle/>
        <a:p>
          <a:pPr rtl="0"/>
          <a:r>
            <a:rPr lang="en-US" dirty="0"/>
            <a:t>Improve school’s entire educational program </a:t>
          </a:r>
        </a:p>
      </dgm:t>
    </dgm:pt>
    <dgm:pt modelId="{723D967A-B0C2-4963-858A-589D8E5B335D}" type="parTrans" cxnId="{1FBAE345-B494-4F50-833A-D22345AF2578}">
      <dgm:prSet/>
      <dgm:spPr/>
      <dgm:t>
        <a:bodyPr/>
        <a:lstStyle/>
        <a:p>
          <a:endParaRPr lang="en-US"/>
        </a:p>
      </dgm:t>
    </dgm:pt>
    <dgm:pt modelId="{9C1438F8-D6CA-4552-B710-0E44ECFA75A6}" type="sibTrans" cxnId="{1FBAE345-B494-4F50-833A-D22345AF2578}">
      <dgm:prSet/>
      <dgm:spPr/>
      <dgm:t>
        <a:bodyPr/>
        <a:lstStyle/>
        <a:p>
          <a:endParaRPr lang="en-US"/>
        </a:p>
      </dgm:t>
    </dgm:pt>
    <dgm:pt modelId="{E7354280-3222-46FA-986C-89A0D8630096}">
      <dgm:prSet/>
      <dgm:spPr/>
      <dgm:t>
        <a:bodyPr/>
        <a:lstStyle/>
        <a:p>
          <a:pPr rtl="0"/>
          <a:r>
            <a:rPr lang="en-US" dirty="0"/>
            <a:t>Provide additional assistance to all students who experience difficulties in meeting the State’s performance targets</a:t>
          </a:r>
        </a:p>
      </dgm:t>
    </dgm:pt>
    <dgm:pt modelId="{03CADFA5-4F6F-4D4E-9E10-AD9F9C2C01D1}" type="parTrans" cxnId="{2812E6B6-3106-4168-B647-D8C575263005}">
      <dgm:prSet/>
      <dgm:spPr/>
      <dgm:t>
        <a:bodyPr/>
        <a:lstStyle/>
        <a:p>
          <a:endParaRPr lang="en-US"/>
        </a:p>
      </dgm:t>
    </dgm:pt>
    <dgm:pt modelId="{5FF0B637-07E4-4F55-9DD9-E92EAA40D57B}" type="sibTrans" cxnId="{2812E6B6-3106-4168-B647-D8C575263005}">
      <dgm:prSet/>
      <dgm:spPr/>
      <dgm:t>
        <a:bodyPr/>
        <a:lstStyle/>
        <a:p>
          <a:endParaRPr lang="en-US"/>
        </a:p>
      </dgm:t>
    </dgm:pt>
    <dgm:pt modelId="{ADB77EA6-856A-2A4F-8D34-E2A4AA3E1AEF}">
      <dgm:prSet custT="1"/>
      <dgm:spPr/>
      <dgm:t>
        <a:bodyPr/>
        <a:lstStyle/>
        <a:p>
          <a:r>
            <a:rPr lang="en-US" sz="1800" dirty="0"/>
            <a:t>Funds used to serve all students in order to increase academic achievement.</a:t>
          </a:r>
        </a:p>
      </dgm:t>
    </dgm:pt>
    <dgm:pt modelId="{470AFCAD-488A-D44E-A6EA-7B47204F0A1E}" type="parTrans" cxnId="{43D9B137-9622-AF4D-A132-D578814DC2C3}">
      <dgm:prSet/>
      <dgm:spPr/>
      <dgm:t>
        <a:bodyPr/>
        <a:lstStyle/>
        <a:p>
          <a:endParaRPr lang="en-US"/>
        </a:p>
      </dgm:t>
    </dgm:pt>
    <dgm:pt modelId="{725693E5-8EFE-6B4A-A84D-D3BCC03B017C}" type="sibTrans" cxnId="{43D9B137-9622-AF4D-A132-D578814DC2C3}">
      <dgm:prSet/>
      <dgm:spPr/>
      <dgm:t>
        <a:bodyPr/>
        <a:lstStyle/>
        <a:p>
          <a:endParaRPr lang="en-US"/>
        </a:p>
      </dgm:t>
    </dgm:pt>
    <dgm:pt modelId="{97BB5944-642F-40F1-B44E-542CC40EAF31}" type="pres">
      <dgm:prSet presAssocID="{AA166AF3-62DF-4D94-BA9A-3F62F819A66D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FECFD8F-068B-4F8A-B414-0CFC9E8CF962}" type="pres">
      <dgm:prSet presAssocID="{80DAA9E9-E5AD-43CE-93A5-894BDD1C5BE5}" presName="circle1" presStyleLbl="node1" presStyleIdx="0" presStyleCnt="2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>
            <a:alpha val="50000"/>
          </a:schemeClr>
        </a:solidFill>
        <a:ln>
          <a:noFill/>
        </a:ln>
      </dgm:spPr>
    </dgm:pt>
    <dgm:pt modelId="{442268B0-5B68-4B9D-917B-CC70CDBA50A8}" type="pres">
      <dgm:prSet presAssocID="{80DAA9E9-E5AD-43CE-93A5-894BDD1C5BE5}" presName="space" presStyleCnt="0"/>
      <dgm:spPr/>
    </dgm:pt>
    <dgm:pt modelId="{786CECF2-9000-4D30-9B68-941ABD63E1F4}" type="pres">
      <dgm:prSet presAssocID="{80DAA9E9-E5AD-43CE-93A5-894BDD1C5BE5}" presName="rect1" presStyleLbl="alignAcc1" presStyleIdx="0" presStyleCnt="2"/>
      <dgm:spPr/>
    </dgm:pt>
    <dgm:pt modelId="{AFE34307-9F6E-2A49-9C35-2F6DD92DAC6F}" type="pres">
      <dgm:prSet presAssocID="{A896A405-B88F-4C80-A389-80D82D3E00FC}" presName="vertSpace2" presStyleLbl="node1" presStyleIdx="0" presStyleCnt="2"/>
      <dgm:spPr/>
    </dgm:pt>
    <dgm:pt modelId="{72C85D60-9146-3A43-B4A0-F20A243C0743}" type="pres">
      <dgm:prSet presAssocID="{A896A405-B88F-4C80-A389-80D82D3E00FC}" presName="circle2" presStyleLbl="node1" presStyleIdx="1" presStyleCnt="2"/>
      <dgm:spPr/>
    </dgm:pt>
    <dgm:pt modelId="{19A1ED46-79B4-014E-8940-92F23E71FD16}" type="pres">
      <dgm:prSet presAssocID="{A896A405-B88F-4C80-A389-80D82D3E00FC}" presName="rect2" presStyleLbl="alignAcc1" presStyleIdx="1" presStyleCnt="2"/>
      <dgm:spPr/>
    </dgm:pt>
    <dgm:pt modelId="{3D801634-494B-447F-85A1-5669F8FFEDF6}" type="pres">
      <dgm:prSet presAssocID="{80DAA9E9-E5AD-43CE-93A5-894BDD1C5BE5}" presName="rect1ParTx" presStyleLbl="alignAcc1" presStyleIdx="1" presStyleCnt="2">
        <dgm:presLayoutVars>
          <dgm:chMax val="1"/>
          <dgm:bulletEnabled val="1"/>
        </dgm:presLayoutVars>
      </dgm:prSet>
      <dgm:spPr/>
    </dgm:pt>
    <dgm:pt modelId="{33DE56DE-06FA-4CAF-9AFB-2151F2E931DD}" type="pres">
      <dgm:prSet presAssocID="{80DAA9E9-E5AD-43CE-93A5-894BDD1C5BE5}" presName="rect1ChTx" presStyleLbl="alignAcc1" presStyleIdx="1" presStyleCnt="2">
        <dgm:presLayoutVars>
          <dgm:bulletEnabled val="1"/>
        </dgm:presLayoutVars>
      </dgm:prSet>
      <dgm:spPr/>
    </dgm:pt>
    <dgm:pt modelId="{C89D14A3-93C3-9D4B-BFBA-5C245E2D0DE6}" type="pres">
      <dgm:prSet presAssocID="{A896A405-B88F-4C80-A389-80D82D3E00FC}" presName="rect2ParTx" presStyleLbl="alignAcc1" presStyleIdx="1" presStyleCnt="2">
        <dgm:presLayoutVars>
          <dgm:chMax val="1"/>
          <dgm:bulletEnabled val="1"/>
        </dgm:presLayoutVars>
      </dgm:prSet>
      <dgm:spPr/>
    </dgm:pt>
    <dgm:pt modelId="{CE495A05-8E6E-1540-B0E1-2CBF2F190CD8}" type="pres">
      <dgm:prSet presAssocID="{A896A405-B88F-4C80-A389-80D82D3E00FC}" presName="rect2ChTx" presStyleLbl="alignAcc1" presStyleIdx="1" presStyleCnt="2">
        <dgm:presLayoutVars>
          <dgm:bulletEnabled val="1"/>
        </dgm:presLayoutVars>
      </dgm:prSet>
      <dgm:spPr/>
    </dgm:pt>
  </dgm:ptLst>
  <dgm:cxnLst>
    <dgm:cxn modelId="{60313C00-DBCC-BB4D-A912-CE0D1C24D851}" type="presOf" srcId="{777F4D35-6331-4E17-9980-265C3BC6D821}" destId="{CE495A05-8E6E-1540-B0E1-2CBF2F190CD8}" srcOrd="0" destOrd="0" presId="urn:microsoft.com/office/officeart/2005/8/layout/target3"/>
    <dgm:cxn modelId="{098AE50E-5927-654C-A04F-92EB220EB533}" type="presOf" srcId="{A896A405-B88F-4C80-A389-80D82D3E00FC}" destId="{C89D14A3-93C3-9D4B-BFBA-5C245E2D0DE6}" srcOrd="1" destOrd="0" presId="urn:microsoft.com/office/officeart/2005/8/layout/target3"/>
    <dgm:cxn modelId="{43D9B137-9622-AF4D-A132-D578814DC2C3}" srcId="{80DAA9E9-E5AD-43CE-93A5-894BDD1C5BE5}" destId="{ADB77EA6-856A-2A4F-8D34-E2A4AA3E1AEF}" srcOrd="0" destOrd="0" parTransId="{470AFCAD-488A-D44E-A6EA-7B47204F0A1E}" sibTransId="{725693E5-8EFE-6B4A-A84D-D3BCC03B017C}"/>
    <dgm:cxn modelId="{CD86023E-980F-874D-AFDB-0C44A9E41077}" type="presOf" srcId="{ADB77EA6-856A-2A4F-8D34-E2A4AA3E1AEF}" destId="{33DE56DE-06FA-4CAF-9AFB-2151F2E931DD}" srcOrd="0" destOrd="0" presId="urn:microsoft.com/office/officeart/2005/8/layout/target3"/>
    <dgm:cxn modelId="{1FBAE345-B494-4F50-833A-D22345AF2578}" srcId="{A896A405-B88F-4C80-A389-80D82D3E00FC}" destId="{777F4D35-6331-4E17-9980-265C3BC6D821}" srcOrd="0" destOrd="0" parTransId="{723D967A-B0C2-4963-858A-589D8E5B335D}" sibTransId="{9C1438F8-D6CA-4552-B710-0E44ECFA75A6}"/>
    <dgm:cxn modelId="{5F66836A-EF96-3A49-8954-5802DB877FA3}" type="presOf" srcId="{E7354280-3222-46FA-986C-89A0D8630096}" destId="{CE495A05-8E6E-1540-B0E1-2CBF2F190CD8}" srcOrd="0" destOrd="1" presId="urn:microsoft.com/office/officeart/2005/8/layout/target3"/>
    <dgm:cxn modelId="{67B9E24D-7BBD-4BF0-BDFC-7F2EB05D5DE3}" srcId="{AA166AF3-62DF-4D94-BA9A-3F62F819A66D}" destId="{80DAA9E9-E5AD-43CE-93A5-894BDD1C5BE5}" srcOrd="0" destOrd="0" parTransId="{D635B999-60C3-419D-B71A-297A5EDCC17F}" sibTransId="{52D72ECA-1E01-4D0B-BEFE-65C3AAC3E14E}"/>
    <dgm:cxn modelId="{04B10156-D205-AE4F-82FC-0643CBE999C9}" type="presOf" srcId="{80DAA9E9-E5AD-43CE-93A5-894BDD1C5BE5}" destId="{786CECF2-9000-4D30-9B68-941ABD63E1F4}" srcOrd="0" destOrd="0" presId="urn:microsoft.com/office/officeart/2005/8/layout/target3"/>
    <dgm:cxn modelId="{9BCC1A81-65B9-4D0E-937F-B107AC5046F6}" srcId="{AA166AF3-62DF-4D94-BA9A-3F62F819A66D}" destId="{A896A405-B88F-4C80-A389-80D82D3E00FC}" srcOrd="1" destOrd="0" parTransId="{516D5C7D-3562-461C-960B-4DAEC88E2876}" sibTransId="{96DB9883-C9E3-44CC-AA1A-1E9E7BF1E137}"/>
    <dgm:cxn modelId="{EC387390-64DF-4C90-BE69-0585C7A0E919}" type="presOf" srcId="{AA166AF3-62DF-4D94-BA9A-3F62F819A66D}" destId="{97BB5944-642F-40F1-B44E-542CC40EAF31}" srcOrd="0" destOrd="0" presId="urn:microsoft.com/office/officeart/2005/8/layout/target3"/>
    <dgm:cxn modelId="{4D03FD94-B8C6-F344-951C-35D3588096BF}" type="presOf" srcId="{A896A405-B88F-4C80-A389-80D82D3E00FC}" destId="{19A1ED46-79B4-014E-8940-92F23E71FD16}" srcOrd="0" destOrd="0" presId="urn:microsoft.com/office/officeart/2005/8/layout/target3"/>
    <dgm:cxn modelId="{2812E6B6-3106-4168-B647-D8C575263005}" srcId="{A896A405-B88F-4C80-A389-80D82D3E00FC}" destId="{E7354280-3222-46FA-986C-89A0D8630096}" srcOrd="1" destOrd="0" parTransId="{03CADFA5-4F6F-4D4E-9E10-AD9F9C2C01D1}" sibTransId="{5FF0B637-07E4-4F55-9DD9-E92EAA40D57B}"/>
    <dgm:cxn modelId="{9F08DFEE-12AD-2041-AFAB-220898E61A5D}" type="presOf" srcId="{80DAA9E9-E5AD-43CE-93A5-894BDD1C5BE5}" destId="{3D801634-494B-447F-85A1-5669F8FFEDF6}" srcOrd="1" destOrd="0" presId="urn:microsoft.com/office/officeart/2005/8/layout/target3"/>
    <dgm:cxn modelId="{3D7D1CE6-9FBE-FB41-8947-46E6D50226A4}" type="presParOf" srcId="{97BB5944-642F-40F1-B44E-542CC40EAF31}" destId="{7FECFD8F-068B-4F8A-B414-0CFC9E8CF962}" srcOrd="0" destOrd="0" presId="urn:microsoft.com/office/officeart/2005/8/layout/target3"/>
    <dgm:cxn modelId="{94ECBC0F-F313-3346-B578-06EE218E2A6A}" type="presParOf" srcId="{97BB5944-642F-40F1-B44E-542CC40EAF31}" destId="{442268B0-5B68-4B9D-917B-CC70CDBA50A8}" srcOrd="1" destOrd="0" presId="urn:microsoft.com/office/officeart/2005/8/layout/target3"/>
    <dgm:cxn modelId="{48CA5BDA-E3EA-8B40-939A-F0D1F2EA8B2C}" type="presParOf" srcId="{97BB5944-642F-40F1-B44E-542CC40EAF31}" destId="{786CECF2-9000-4D30-9B68-941ABD63E1F4}" srcOrd="2" destOrd="0" presId="urn:microsoft.com/office/officeart/2005/8/layout/target3"/>
    <dgm:cxn modelId="{B8FF778A-9A8E-164F-8AF1-306C82DFC095}" type="presParOf" srcId="{97BB5944-642F-40F1-B44E-542CC40EAF31}" destId="{AFE34307-9F6E-2A49-9C35-2F6DD92DAC6F}" srcOrd="3" destOrd="0" presId="urn:microsoft.com/office/officeart/2005/8/layout/target3"/>
    <dgm:cxn modelId="{7C0D1279-D904-DA49-9F6A-E0C7F63C1C8A}" type="presParOf" srcId="{97BB5944-642F-40F1-B44E-542CC40EAF31}" destId="{72C85D60-9146-3A43-B4A0-F20A243C0743}" srcOrd="4" destOrd="0" presId="urn:microsoft.com/office/officeart/2005/8/layout/target3"/>
    <dgm:cxn modelId="{122CA567-112B-5946-A1F4-CC114625B5DD}" type="presParOf" srcId="{97BB5944-642F-40F1-B44E-542CC40EAF31}" destId="{19A1ED46-79B4-014E-8940-92F23E71FD16}" srcOrd="5" destOrd="0" presId="urn:microsoft.com/office/officeart/2005/8/layout/target3"/>
    <dgm:cxn modelId="{59F21A1A-071D-104C-BDD7-BEFC795DBCCC}" type="presParOf" srcId="{97BB5944-642F-40F1-B44E-542CC40EAF31}" destId="{3D801634-494B-447F-85A1-5669F8FFEDF6}" srcOrd="6" destOrd="0" presId="urn:microsoft.com/office/officeart/2005/8/layout/target3"/>
    <dgm:cxn modelId="{F93BFD13-CC26-CF44-8286-26A42D55B593}" type="presParOf" srcId="{97BB5944-642F-40F1-B44E-542CC40EAF31}" destId="{33DE56DE-06FA-4CAF-9AFB-2151F2E931DD}" srcOrd="7" destOrd="0" presId="urn:microsoft.com/office/officeart/2005/8/layout/target3"/>
    <dgm:cxn modelId="{8251E3EE-5D1E-B14E-8648-344044B1CB74}" type="presParOf" srcId="{97BB5944-642F-40F1-B44E-542CC40EAF31}" destId="{C89D14A3-93C3-9D4B-BFBA-5C245E2D0DE6}" srcOrd="8" destOrd="0" presId="urn:microsoft.com/office/officeart/2005/8/layout/target3"/>
    <dgm:cxn modelId="{3A506B89-E181-994A-AA54-B52EEECCF1B3}" type="presParOf" srcId="{97BB5944-642F-40F1-B44E-542CC40EAF31}" destId="{CE495A05-8E6E-1540-B0E1-2CBF2F190CD8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C57A9D7-4297-4A25-BB11-1AD11FA2CCAE}" type="doc">
      <dgm:prSet loTypeId="urn:microsoft.com/office/officeart/2005/8/layout/pyramid2" loCatId="pyramid" qsTypeId="urn:microsoft.com/office/officeart/2005/8/quickstyle/3d4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7881B1E-E643-4D16-A699-284F51346727}">
      <dgm:prSet custT="1"/>
      <dgm:spPr/>
      <dgm:t>
        <a:bodyPr/>
        <a:lstStyle/>
        <a:p>
          <a:r>
            <a:rPr lang="en-US" sz="2000" b="1"/>
            <a:t>Teachers must meet Nevada certification requirements</a:t>
          </a:r>
          <a:endParaRPr lang="en-US" sz="2000"/>
        </a:p>
      </dgm:t>
    </dgm:pt>
    <dgm:pt modelId="{FB8A4904-1F1A-4C5B-B8E9-E41ED2E1D4A5}" type="parTrans" cxnId="{7282683F-7A85-4278-94AD-BFB46AB0B371}">
      <dgm:prSet/>
      <dgm:spPr/>
      <dgm:t>
        <a:bodyPr/>
        <a:lstStyle/>
        <a:p>
          <a:endParaRPr lang="en-US"/>
        </a:p>
      </dgm:t>
    </dgm:pt>
    <dgm:pt modelId="{4D1D8814-1F5B-4768-B126-0B17095A6466}" type="sibTrans" cxnId="{7282683F-7A85-4278-94AD-BFB46AB0B371}">
      <dgm:prSet/>
      <dgm:spPr/>
      <dgm:t>
        <a:bodyPr/>
        <a:lstStyle/>
        <a:p>
          <a:endParaRPr lang="en-US"/>
        </a:p>
      </dgm:t>
    </dgm:pt>
    <dgm:pt modelId="{E773898E-8603-4060-9EF3-5DA71A560CAA}">
      <dgm:prSet custT="1"/>
      <dgm:spPr/>
      <dgm:t>
        <a:bodyPr/>
        <a:lstStyle/>
        <a:p>
          <a:r>
            <a:rPr lang="en-US" sz="2000" b="1"/>
            <a:t>Paraprofessionals are highly qualified</a:t>
          </a:r>
          <a:endParaRPr lang="en-US" sz="2000"/>
        </a:p>
      </dgm:t>
    </dgm:pt>
    <dgm:pt modelId="{D2ECDDD6-C017-451B-9165-A18ACC060CE5}" type="parTrans" cxnId="{8340EF1E-131F-447A-9517-CF1695C2A7A0}">
      <dgm:prSet/>
      <dgm:spPr/>
      <dgm:t>
        <a:bodyPr/>
        <a:lstStyle/>
        <a:p>
          <a:endParaRPr lang="en-US"/>
        </a:p>
      </dgm:t>
    </dgm:pt>
    <dgm:pt modelId="{4019EBEB-67A3-4596-BA92-9A84E9D97E51}" type="sibTrans" cxnId="{8340EF1E-131F-447A-9517-CF1695C2A7A0}">
      <dgm:prSet/>
      <dgm:spPr/>
      <dgm:t>
        <a:bodyPr/>
        <a:lstStyle/>
        <a:p>
          <a:endParaRPr lang="en-US"/>
        </a:p>
      </dgm:t>
    </dgm:pt>
    <dgm:pt modelId="{23366663-F50A-44FA-B3FF-DC30BFC9F9B9}">
      <dgm:prSet custT="1"/>
      <dgm:spPr/>
      <dgm:t>
        <a:bodyPr/>
        <a:lstStyle/>
        <a:p>
          <a:r>
            <a:rPr lang="en-US" sz="1400" b="1"/>
            <a:t>Timely notice given if a student has been taught for 4 or more weeks in a row by a teacher who does not meet the State certification requirements, i.e., long-term substitute</a:t>
          </a:r>
          <a:endParaRPr lang="en-US" sz="1400"/>
        </a:p>
      </dgm:t>
    </dgm:pt>
    <dgm:pt modelId="{E24F9A25-3E4F-40AF-BE79-8E466058DE10}" type="parTrans" cxnId="{F46B1519-6E57-4AAB-83EB-AD49DE4B1798}">
      <dgm:prSet/>
      <dgm:spPr/>
      <dgm:t>
        <a:bodyPr/>
        <a:lstStyle/>
        <a:p>
          <a:endParaRPr lang="en-US"/>
        </a:p>
      </dgm:t>
    </dgm:pt>
    <dgm:pt modelId="{67CD248B-CE11-4189-8634-E00AB6BDF7D2}" type="sibTrans" cxnId="{F46B1519-6E57-4AAB-83EB-AD49DE4B1798}">
      <dgm:prSet/>
      <dgm:spPr/>
      <dgm:t>
        <a:bodyPr/>
        <a:lstStyle/>
        <a:p>
          <a:endParaRPr lang="en-US"/>
        </a:p>
      </dgm:t>
    </dgm:pt>
    <dgm:pt modelId="{BFC6AC57-FB37-4B10-A6B9-3A42A91B918B}" type="pres">
      <dgm:prSet presAssocID="{8C57A9D7-4297-4A25-BB11-1AD11FA2CCAE}" presName="compositeShape" presStyleCnt="0">
        <dgm:presLayoutVars>
          <dgm:dir/>
          <dgm:resizeHandles/>
        </dgm:presLayoutVars>
      </dgm:prSet>
      <dgm:spPr/>
    </dgm:pt>
    <dgm:pt modelId="{7DFBF416-18FE-48CE-B8F0-144C4B0DFF9E}" type="pres">
      <dgm:prSet presAssocID="{8C57A9D7-4297-4A25-BB11-1AD11FA2CCAE}" presName="pyramid" presStyleLbl="node1" presStyleIdx="0" presStyleCnt="1"/>
      <dgm:spPr/>
    </dgm:pt>
    <dgm:pt modelId="{4A09FEE8-AA8A-4C59-BDAD-562BCAB7DF8B}" type="pres">
      <dgm:prSet presAssocID="{8C57A9D7-4297-4A25-BB11-1AD11FA2CCAE}" presName="theList" presStyleCnt="0"/>
      <dgm:spPr/>
    </dgm:pt>
    <dgm:pt modelId="{F4227FAC-C5AF-4905-8CE7-17ADC95AC25F}" type="pres">
      <dgm:prSet presAssocID="{B7881B1E-E643-4D16-A699-284F51346727}" presName="aNode" presStyleLbl="fgAcc1" presStyleIdx="0" presStyleCnt="3">
        <dgm:presLayoutVars>
          <dgm:bulletEnabled val="1"/>
        </dgm:presLayoutVars>
      </dgm:prSet>
      <dgm:spPr/>
    </dgm:pt>
    <dgm:pt modelId="{B7777D63-B2E3-4820-9912-62D3F7EEBF70}" type="pres">
      <dgm:prSet presAssocID="{B7881B1E-E643-4D16-A699-284F51346727}" presName="aSpace" presStyleCnt="0"/>
      <dgm:spPr/>
    </dgm:pt>
    <dgm:pt modelId="{E44A8C16-44D5-41F4-B47D-46B69247DA4E}" type="pres">
      <dgm:prSet presAssocID="{E773898E-8603-4060-9EF3-5DA71A560CAA}" presName="aNode" presStyleLbl="fgAcc1" presStyleIdx="1" presStyleCnt="3">
        <dgm:presLayoutVars>
          <dgm:bulletEnabled val="1"/>
        </dgm:presLayoutVars>
      </dgm:prSet>
      <dgm:spPr/>
    </dgm:pt>
    <dgm:pt modelId="{4EA64926-AF03-4F3F-B9DB-768814959013}" type="pres">
      <dgm:prSet presAssocID="{E773898E-8603-4060-9EF3-5DA71A560CAA}" presName="aSpace" presStyleCnt="0"/>
      <dgm:spPr/>
    </dgm:pt>
    <dgm:pt modelId="{EB4E764B-1C7F-49BB-AC13-594E930FEA91}" type="pres">
      <dgm:prSet presAssocID="{23366663-F50A-44FA-B3FF-DC30BFC9F9B9}" presName="aNode" presStyleLbl="fgAcc1" presStyleIdx="2" presStyleCnt="3">
        <dgm:presLayoutVars>
          <dgm:bulletEnabled val="1"/>
        </dgm:presLayoutVars>
      </dgm:prSet>
      <dgm:spPr/>
    </dgm:pt>
    <dgm:pt modelId="{304A6D1B-4165-4383-B468-33001D346AB6}" type="pres">
      <dgm:prSet presAssocID="{23366663-F50A-44FA-B3FF-DC30BFC9F9B9}" presName="aSpace" presStyleCnt="0"/>
      <dgm:spPr/>
    </dgm:pt>
  </dgm:ptLst>
  <dgm:cxnLst>
    <dgm:cxn modelId="{B66A9A06-5EBE-4490-9DF3-1D7B5DB10C98}" type="presOf" srcId="{E773898E-8603-4060-9EF3-5DA71A560CAA}" destId="{E44A8C16-44D5-41F4-B47D-46B69247DA4E}" srcOrd="0" destOrd="0" presId="urn:microsoft.com/office/officeart/2005/8/layout/pyramid2"/>
    <dgm:cxn modelId="{F46B1519-6E57-4AAB-83EB-AD49DE4B1798}" srcId="{8C57A9D7-4297-4A25-BB11-1AD11FA2CCAE}" destId="{23366663-F50A-44FA-B3FF-DC30BFC9F9B9}" srcOrd="2" destOrd="0" parTransId="{E24F9A25-3E4F-40AF-BE79-8E466058DE10}" sibTransId="{67CD248B-CE11-4189-8634-E00AB6BDF7D2}"/>
    <dgm:cxn modelId="{8340EF1E-131F-447A-9517-CF1695C2A7A0}" srcId="{8C57A9D7-4297-4A25-BB11-1AD11FA2CCAE}" destId="{E773898E-8603-4060-9EF3-5DA71A560CAA}" srcOrd="1" destOrd="0" parTransId="{D2ECDDD6-C017-451B-9165-A18ACC060CE5}" sibTransId="{4019EBEB-67A3-4596-BA92-9A84E9D97E51}"/>
    <dgm:cxn modelId="{7282683F-7A85-4278-94AD-BFB46AB0B371}" srcId="{8C57A9D7-4297-4A25-BB11-1AD11FA2CCAE}" destId="{B7881B1E-E643-4D16-A699-284F51346727}" srcOrd="0" destOrd="0" parTransId="{FB8A4904-1F1A-4C5B-B8E9-E41ED2E1D4A5}" sibTransId="{4D1D8814-1F5B-4768-B126-0B17095A6466}"/>
    <dgm:cxn modelId="{46AA8BE0-C689-46C6-8A0E-A97E1CE8BCA9}" type="presOf" srcId="{8C57A9D7-4297-4A25-BB11-1AD11FA2CCAE}" destId="{BFC6AC57-FB37-4B10-A6B9-3A42A91B918B}" srcOrd="0" destOrd="0" presId="urn:microsoft.com/office/officeart/2005/8/layout/pyramid2"/>
    <dgm:cxn modelId="{D2853AFA-7032-4305-9106-19A58A38073C}" type="presOf" srcId="{B7881B1E-E643-4D16-A699-284F51346727}" destId="{F4227FAC-C5AF-4905-8CE7-17ADC95AC25F}" srcOrd="0" destOrd="0" presId="urn:microsoft.com/office/officeart/2005/8/layout/pyramid2"/>
    <dgm:cxn modelId="{C977C9FC-7223-46E1-A227-6D72DD63C508}" type="presOf" srcId="{23366663-F50A-44FA-B3FF-DC30BFC9F9B9}" destId="{EB4E764B-1C7F-49BB-AC13-594E930FEA91}" srcOrd="0" destOrd="0" presId="urn:microsoft.com/office/officeart/2005/8/layout/pyramid2"/>
    <dgm:cxn modelId="{B19C8733-ECF5-43EB-B6F5-025EF8154E03}" type="presParOf" srcId="{BFC6AC57-FB37-4B10-A6B9-3A42A91B918B}" destId="{7DFBF416-18FE-48CE-B8F0-144C4B0DFF9E}" srcOrd="0" destOrd="0" presId="urn:microsoft.com/office/officeart/2005/8/layout/pyramid2"/>
    <dgm:cxn modelId="{B53B31B6-1EED-46E5-A771-EA2F28E104F0}" type="presParOf" srcId="{BFC6AC57-FB37-4B10-A6B9-3A42A91B918B}" destId="{4A09FEE8-AA8A-4C59-BDAD-562BCAB7DF8B}" srcOrd="1" destOrd="0" presId="urn:microsoft.com/office/officeart/2005/8/layout/pyramid2"/>
    <dgm:cxn modelId="{A07E8B09-7D21-4A09-AE2E-407A40AA9067}" type="presParOf" srcId="{4A09FEE8-AA8A-4C59-BDAD-562BCAB7DF8B}" destId="{F4227FAC-C5AF-4905-8CE7-17ADC95AC25F}" srcOrd="0" destOrd="0" presId="urn:microsoft.com/office/officeart/2005/8/layout/pyramid2"/>
    <dgm:cxn modelId="{608DF0B0-4538-4072-8596-4E0DF06AA4F9}" type="presParOf" srcId="{4A09FEE8-AA8A-4C59-BDAD-562BCAB7DF8B}" destId="{B7777D63-B2E3-4820-9912-62D3F7EEBF70}" srcOrd="1" destOrd="0" presId="urn:microsoft.com/office/officeart/2005/8/layout/pyramid2"/>
    <dgm:cxn modelId="{D20AF4E0-8C12-4E93-B5D7-16496C38A871}" type="presParOf" srcId="{4A09FEE8-AA8A-4C59-BDAD-562BCAB7DF8B}" destId="{E44A8C16-44D5-41F4-B47D-46B69247DA4E}" srcOrd="2" destOrd="0" presId="urn:microsoft.com/office/officeart/2005/8/layout/pyramid2"/>
    <dgm:cxn modelId="{DED451C1-7E11-44A6-9932-A34F0E7F314B}" type="presParOf" srcId="{4A09FEE8-AA8A-4C59-BDAD-562BCAB7DF8B}" destId="{4EA64926-AF03-4F3F-B9DB-768814959013}" srcOrd="3" destOrd="0" presId="urn:microsoft.com/office/officeart/2005/8/layout/pyramid2"/>
    <dgm:cxn modelId="{5AA05C51-F5AC-4A62-BE54-2D6F873D67A0}" type="presParOf" srcId="{4A09FEE8-AA8A-4C59-BDAD-562BCAB7DF8B}" destId="{EB4E764B-1C7F-49BB-AC13-594E930FEA91}" srcOrd="4" destOrd="0" presId="urn:microsoft.com/office/officeart/2005/8/layout/pyramid2"/>
    <dgm:cxn modelId="{58B09C38-174D-47FC-A935-E827DB68D746}" type="presParOf" srcId="{4A09FEE8-AA8A-4C59-BDAD-562BCAB7DF8B}" destId="{304A6D1B-4165-4383-B468-33001D346AB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FEBC43D-30F4-4608-91CA-5B20E55133D5}" type="doc">
      <dgm:prSet loTypeId="urn:microsoft.com/office/officeart/2005/8/layout/pyramid2" loCatId="pyramid" qsTypeId="urn:microsoft.com/office/officeart/2005/8/quickstyle/3d4" qsCatId="3D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22EA47D4-F9BB-424A-968E-58882DD39723}">
      <dgm:prSet custT="1"/>
      <dgm:spPr/>
      <dgm:t>
        <a:bodyPr/>
        <a:lstStyle/>
        <a:p>
          <a:r>
            <a:rPr lang="es-MX" sz="2000" b="1"/>
            <a:t>Los educadores deben de cumplir con los requisitos de certificación de Nevada</a:t>
          </a:r>
          <a:endParaRPr lang="en-US" sz="2000"/>
        </a:p>
      </dgm:t>
    </dgm:pt>
    <dgm:pt modelId="{E59B3220-FC3D-4E40-A56E-73A9E0924781}" type="parTrans" cxnId="{0929680F-FE89-4B08-9F8E-0DD4CA12297E}">
      <dgm:prSet/>
      <dgm:spPr/>
      <dgm:t>
        <a:bodyPr/>
        <a:lstStyle/>
        <a:p>
          <a:endParaRPr lang="en-US"/>
        </a:p>
      </dgm:t>
    </dgm:pt>
    <dgm:pt modelId="{1C99670D-4E2A-4450-9297-E56D32DBB3C9}" type="sibTrans" cxnId="{0929680F-FE89-4B08-9F8E-0DD4CA12297E}">
      <dgm:prSet/>
      <dgm:spPr/>
      <dgm:t>
        <a:bodyPr/>
        <a:lstStyle/>
        <a:p>
          <a:endParaRPr lang="en-US"/>
        </a:p>
      </dgm:t>
    </dgm:pt>
    <dgm:pt modelId="{F572E770-5B3A-47D8-AD2F-3E06B98086E6}">
      <dgm:prSet custT="1"/>
      <dgm:spPr/>
      <dgm:t>
        <a:bodyPr/>
        <a:lstStyle/>
        <a:p>
          <a:r>
            <a:rPr lang="es-MX" sz="2000" b="1"/>
            <a:t>Los para profesionales tienen que ser altamente calificados</a:t>
          </a:r>
          <a:endParaRPr lang="en-US" sz="2000"/>
        </a:p>
      </dgm:t>
    </dgm:pt>
    <dgm:pt modelId="{808BE149-C8B8-4587-94F8-1452A66F9F2C}" type="parTrans" cxnId="{42379FE8-6DF9-4FDA-A6E4-91A8793501B3}">
      <dgm:prSet/>
      <dgm:spPr/>
      <dgm:t>
        <a:bodyPr/>
        <a:lstStyle/>
        <a:p>
          <a:endParaRPr lang="en-US"/>
        </a:p>
      </dgm:t>
    </dgm:pt>
    <dgm:pt modelId="{5633A17C-F903-46C6-9BCC-7377207F2E5A}" type="sibTrans" cxnId="{42379FE8-6DF9-4FDA-A6E4-91A8793501B3}">
      <dgm:prSet/>
      <dgm:spPr/>
      <dgm:t>
        <a:bodyPr/>
        <a:lstStyle/>
        <a:p>
          <a:endParaRPr lang="en-US"/>
        </a:p>
      </dgm:t>
    </dgm:pt>
    <dgm:pt modelId="{64FE22FE-B759-41BC-9393-6CFD979FFB21}">
      <dgm:prSet custT="1"/>
      <dgm:spPr/>
      <dgm:t>
        <a:bodyPr/>
        <a:lstStyle/>
        <a:p>
          <a:r>
            <a:rPr lang="es-MX" sz="1400" b="1"/>
            <a:t>Se debe avisar si un educador ha estado enseñando a estudiantes durante 4 o mas semanas consecutivas y no cumple con los requisitos de certificación del estado. Por ejemplo un sustituto a largo plazo</a:t>
          </a:r>
          <a:endParaRPr lang="en-US" sz="1400"/>
        </a:p>
      </dgm:t>
    </dgm:pt>
    <dgm:pt modelId="{42CAD2B7-DE3F-4DDD-9518-2EB79CBEC0B6}" type="parTrans" cxnId="{F710C8AE-CA34-40A1-B463-6748599C015A}">
      <dgm:prSet/>
      <dgm:spPr/>
      <dgm:t>
        <a:bodyPr/>
        <a:lstStyle/>
        <a:p>
          <a:endParaRPr lang="en-US"/>
        </a:p>
      </dgm:t>
    </dgm:pt>
    <dgm:pt modelId="{E449ABFF-CF1A-4C2E-BE29-54E80A88C505}" type="sibTrans" cxnId="{F710C8AE-CA34-40A1-B463-6748599C015A}">
      <dgm:prSet/>
      <dgm:spPr/>
      <dgm:t>
        <a:bodyPr/>
        <a:lstStyle/>
        <a:p>
          <a:endParaRPr lang="en-US"/>
        </a:p>
      </dgm:t>
    </dgm:pt>
    <dgm:pt modelId="{69A739DB-2855-4294-A0F1-65A9CE068495}" type="pres">
      <dgm:prSet presAssocID="{FFEBC43D-30F4-4608-91CA-5B20E55133D5}" presName="compositeShape" presStyleCnt="0">
        <dgm:presLayoutVars>
          <dgm:dir/>
          <dgm:resizeHandles/>
        </dgm:presLayoutVars>
      </dgm:prSet>
      <dgm:spPr/>
    </dgm:pt>
    <dgm:pt modelId="{466B6101-26E0-4558-B197-9D7C8478154B}" type="pres">
      <dgm:prSet presAssocID="{FFEBC43D-30F4-4608-91CA-5B20E55133D5}" presName="pyramid" presStyleLbl="node1" presStyleIdx="0" presStyleCnt="1"/>
      <dgm:spPr/>
    </dgm:pt>
    <dgm:pt modelId="{47CAD166-F5DD-40D2-93AC-BA9CB1E57E34}" type="pres">
      <dgm:prSet presAssocID="{FFEBC43D-30F4-4608-91CA-5B20E55133D5}" presName="theList" presStyleCnt="0"/>
      <dgm:spPr/>
    </dgm:pt>
    <dgm:pt modelId="{DAC73EFD-7A90-497A-9F0B-1BC3465C9DA6}" type="pres">
      <dgm:prSet presAssocID="{22EA47D4-F9BB-424A-968E-58882DD39723}" presName="aNode" presStyleLbl="fgAcc1" presStyleIdx="0" presStyleCnt="3">
        <dgm:presLayoutVars>
          <dgm:bulletEnabled val="1"/>
        </dgm:presLayoutVars>
      </dgm:prSet>
      <dgm:spPr/>
    </dgm:pt>
    <dgm:pt modelId="{2902B895-A3E1-4676-B9F4-E28A14B5972B}" type="pres">
      <dgm:prSet presAssocID="{22EA47D4-F9BB-424A-968E-58882DD39723}" presName="aSpace" presStyleCnt="0"/>
      <dgm:spPr/>
    </dgm:pt>
    <dgm:pt modelId="{CC81559F-87BE-47B5-94AF-B199739AA0C7}" type="pres">
      <dgm:prSet presAssocID="{F572E770-5B3A-47D8-AD2F-3E06B98086E6}" presName="aNode" presStyleLbl="fgAcc1" presStyleIdx="1" presStyleCnt="3">
        <dgm:presLayoutVars>
          <dgm:bulletEnabled val="1"/>
        </dgm:presLayoutVars>
      </dgm:prSet>
      <dgm:spPr/>
    </dgm:pt>
    <dgm:pt modelId="{61649402-805B-4FD9-AA7A-8D76E2B3D473}" type="pres">
      <dgm:prSet presAssocID="{F572E770-5B3A-47D8-AD2F-3E06B98086E6}" presName="aSpace" presStyleCnt="0"/>
      <dgm:spPr/>
    </dgm:pt>
    <dgm:pt modelId="{51A2021C-7B56-4843-A3D9-33306F8D1BE4}" type="pres">
      <dgm:prSet presAssocID="{64FE22FE-B759-41BC-9393-6CFD979FFB21}" presName="aNode" presStyleLbl="fgAcc1" presStyleIdx="2" presStyleCnt="3">
        <dgm:presLayoutVars>
          <dgm:bulletEnabled val="1"/>
        </dgm:presLayoutVars>
      </dgm:prSet>
      <dgm:spPr/>
    </dgm:pt>
    <dgm:pt modelId="{9DCB6FB1-4323-49BF-802B-4444847ACA50}" type="pres">
      <dgm:prSet presAssocID="{64FE22FE-B759-41BC-9393-6CFD979FFB21}" presName="aSpace" presStyleCnt="0"/>
      <dgm:spPr/>
    </dgm:pt>
  </dgm:ptLst>
  <dgm:cxnLst>
    <dgm:cxn modelId="{0929680F-FE89-4B08-9F8E-0DD4CA12297E}" srcId="{FFEBC43D-30F4-4608-91CA-5B20E55133D5}" destId="{22EA47D4-F9BB-424A-968E-58882DD39723}" srcOrd="0" destOrd="0" parTransId="{E59B3220-FC3D-4E40-A56E-73A9E0924781}" sibTransId="{1C99670D-4E2A-4450-9297-E56D32DBB3C9}"/>
    <dgm:cxn modelId="{C401A581-0F6C-4277-A5B2-DB289D0EE3DB}" type="presOf" srcId="{F572E770-5B3A-47D8-AD2F-3E06B98086E6}" destId="{CC81559F-87BE-47B5-94AF-B199739AA0C7}" srcOrd="0" destOrd="0" presId="urn:microsoft.com/office/officeart/2005/8/layout/pyramid2"/>
    <dgm:cxn modelId="{E2D83D93-B52B-41CA-8BD4-DDB25DEF63E0}" type="presOf" srcId="{FFEBC43D-30F4-4608-91CA-5B20E55133D5}" destId="{69A739DB-2855-4294-A0F1-65A9CE068495}" srcOrd="0" destOrd="0" presId="urn:microsoft.com/office/officeart/2005/8/layout/pyramid2"/>
    <dgm:cxn modelId="{8C66ABAA-99B7-45F0-B810-60DCE341848A}" type="presOf" srcId="{64FE22FE-B759-41BC-9393-6CFD979FFB21}" destId="{51A2021C-7B56-4843-A3D9-33306F8D1BE4}" srcOrd="0" destOrd="0" presId="urn:microsoft.com/office/officeart/2005/8/layout/pyramid2"/>
    <dgm:cxn modelId="{F710C8AE-CA34-40A1-B463-6748599C015A}" srcId="{FFEBC43D-30F4-4608-91CA-5B20E55133D5}" destId="{64FE22FE-B759-41BC-9393-6CFD979FFB21}" srcOrd="2" destOrd="0" parTransId="{42CAD2B7-DE3F-4DDD-9518-2EB79CBEC0B6}" sibTransId="{E449ABFF-CF1A-4C2E-BE29-54E80A88C505}"/>
    <dgm:cxn modelId="{42379FE8-6DF9-4FDA-A6E4-91A8793501B3}" srcId="{FFEBC43D-30F4-4608-91CA-5B20E55133D5}" destId="{F572E770-5B3A-47D8-AD2F-3E06B98086E6}" srcOrd="1" destOrd="0" parTransId="{808BE149-C8B8-4587-94F8-1452A66F9F2C}" sibTransId="{5633A17C-F903-46C6-9BCC-7377207F2E5A}"/>
    <dgm:cxn modelId="{26DCADFF-DEF5-4E1C-BE11-DBA3647D3F80}" type="presOf" srcId="{22EA47D4-F9BB-424A-968E-58882DD39723}" destId="{DAC73EFD-7A90-497A-9F0B-1BC3465C9DA6}" srcOrd="0" destOrd="0" presId="urn:microsoft.com/office/officeart/2005/8/layout/pyramid2"/>
    <dgm:cxn modelId="{DC802AD7-68A9-4917-86CF-699F13F73D86}" type="presParOf" srcId="{69A739DB-2855-4294-A0F1-65A9CE068495}" destId="{466B6101-26E0-4558-B197-9D7C8478154B}" srcOrd="0" destOrd="0" presId="urn:microsoft.com/office/officeart/2005/8/layout/pyramid2"/>
    <dgm:cxn modelId="{26D45958-8978-43F2-B367-2CC6A8C85F1F}" type="presParOf" srcId="{69A739DB-2855-4294-A0F1-65A9CE068495}" destId="{47CAD166-F5DD-40D2-93AC-BA9CB1E57E34}" srcOrd="1" destOrd="0" presId="urn:microsoft.com/office/officeart/2005/8/layout/pyramid2"/>
    <dgm:cxn modelId="{B9E1FE8E-04ED-422E-BDAA-0B5EF40AA340}" type="presParOf" srcId="{47CAD166-F5DD-40D2-93AC-BA9CB1E57E34}" destId="{DAC73EFD-7A90-497A-9F0B-1BC3465C9DA6}" srcOrd="0" destOrd="0" presId="urn:microsoft.com/office/officeart/2005/8/layout/pyramid2"/>
    <dgm:cxn modelId="{A61FFBF2-6B60-4F03-9036-8A472B7F15CB}" type="presParOf" srcId="{47CAD166-F5DD-40D2-93AC-BA9CB1E57E34}" destId="{2902B895-A3E1-4676-B9F4-E28A14B5972B}" srcOrd="1" destOrd="0" presId="urn:microsoft.com/office/officeart/2005/8/layout/pyramid2"/>
    <dgm:cxn modelId="{9B609955-B06C-4088-BA7D-20EFF5F3C7C8}" type="presParOf" srcId="{47CAD166-F5DD-40D2-93AC-BA9CB1E57E34}" destId="{CC81559F-87BE-47B5-94AF-B199739AA0C7}" srcOrd="2" destOrd="0" presId="urn:microsoft.com/office/officeart/2005/8/layout/pyramid2"/>
    <dgm:cxn modelId="{97ACB136-B448-4D20-8492-A30F3A5F8363}" type="presParOf" srcId="{47CAD166-F5DD-40D2-93AC-BA9CB1E57E34}" destId="{61649402-805B-4FD9-AA7A-8D76E2B3D473}" srcOrd="3" destOrd="0" presId="urn:microsoft.com/office/officeart/2005/8/layout/pyramid2"/>
    <dgm:cxn modelId="{914AF98C-138A-4C9B-BE32-89F62B31A117}" type="presParOf" srcId="{47CAD166-F5DD-40D2-93AC-BA9CB1E57E34}" destId="{51A2021C-7B56-4843-A3D9-33306F8D1BE4}" srcOrd="4" destOrd="0" presId="urn:microsoft.com/office/officeart/2005/8/layout/pyramid2"/>
    <dgm:cxn modelId="{2C31CA23-53CA-4EFE-B2CC-654F0F3ACD46}" type="presParOf" srcId="{47CAD166-F5DD-40D2-93AC-BA9CB1E57E34}" destId="{9DCB6FB1-4323-49BF-802B-4444847ACA5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B49EC62-6AC7-4023-BCFF-AD328830706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7E9C81-F08A-4C8B-81F1-FF2E6C81EDA0}">
      <dgm:prSet/>
      <dgm:spPr>
        <a:solidFill>
          <a:schemeClr val="accent1">
            <a:lumMod val="50000"/>
          </a:schemeClr>
        </a:solidFill>
      </dgm:spPr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b="1"/>
            <a:t>District report card</a:t>
          </a:r>
        </a:p>
      </dgm:t>
    </dgm:pt>
    <dgm:pt modelId="{64DBB662-6DA5-4B46-8F92-CEFEFABAC61A}" type="parTrans" cxnId="{D4F2A994-CDC5-4B95-9F25-6F96E4CFF90C}">
      <dgm:prSet/>
      <dgm:spPr/>
      <dgm:t>
        <a:bodyPr/>
        <a:lstStyle/>
        <a:p>
          <a:endParaRPr lang="en-US"/>
        </a:p>
      </dgm:t>
    </dgm:pt>
    <dgm:pt modelId="{544E3BF0-664B-4489-AF79-ACFFD952D79F}" type="sibTrans" cxnId="{D4F2A994-CDC5-4B95-9F25-6F96E4CFF90C}">
      <dgm:prSet/>
      <dgm:spPr/>
      <dgm:t>
        <a:bodyPr/>
        <a:lstStyle/>
        <a:p>
          <a:endParaRPr lang="en-US"/>
        </a:p>
      </dgm:t>
    </dgm:pt>
    <dgm:pt modelId="{52DBFDC8-20A4-43A5-92B3-F77C1AA1BD70}">
      <dgm:prSet/>
      <dgm:spPr>
        <a:solidFill>
          <a:schemeClr val="accent1">
            <a:lumMod val="50000"/>
          </a:schemeClr>
        </a:solidFill>
      </dgm:spPr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b="1"/>
            <a:t>English Learner (EL) placement</a:t>
          </a:r>
        </a:p>
      </dgm:t>
    </dgm:pt>
    <dgm:pt modelId="{605D67E9-B84F-4D65-A09A-8ADE05CBB451}" type="parTrans" cxnId="{1182B51B-47BE-4F1C-B333-C4E43DD73004}">
      <dgm:prSet/>
      <dgm:spPr/>
      <dgm:t>
        <a:bodyPr/>
        <a:lstStyle/>
        <a:p>
          <a:endParaRPr lang="en-US"/>
        </a:p>
      </dgm:t>
    </dgm:pt>
    <dgm:pt modelId="{6536EBF0-3691-4C62-812F-85C750C7C4BB}" type="sibTrans" cxnId="{1182B51B-47BE-4F1C-B333-C4E43DD73004}">
      <dgm:prSet/>
      <dgm:spPr/>
      <dgm:t>
        <a:bodyPr/>
        <a:lstStyle/>
        <a:p>
          <a:endParaRPr lang="en-US"/>
        </a:p>
      </dgm:t>
    </dgm:pt>
    <dgm:pt modelId="{914A0773-9D83-4E3D-8ADF-89B36723A988}">
      <dgm:prSet/>
      <dgm:spPr>
        <a:solidFill>
          <a:schemeClr val="accent1">
            <a:lumMod val="50000"/>
          </a:schemeClr>
        </a:solidFill>
      </dgm:spPr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b="1"/>
            <a:t>State or District policy on student participation in mandated assessments</a:t>
          </a:r>
        </a:p>
      </dgm:t>
    </dgm:pt>
    <dgm:pt modelId="{2540228F-1EBB-42B8-B001-ED1B7A5F5D6B}" type="parTrans" cxnId="{142AB8F2-446B-4585-A85E-33B2D46B7133}">
      <dgm:prSet/>
      <dgm:spPr/>
      <dgm:t>
        <a:bodyPr/>
        <a:lstStyle/>
        <a:p>
          <a:endParaRPr lang="en-US"/>
        </a:p>
      </dgm:t>
    </dgm:pt>
    <dgm:pt modelId="{CFFAB7FC-6B2C-4F73-AB33-A2304E3868EF}" type="sibTrans" cxnId="{142AB8F2-446B-4585-A85E-33B2D46B7133}">
      <dgm:prSet/>
      <dgm:spPr/>
      <dgm:t>
        <a:bodyPr/>
        <a:lstStyle/>
        <a:p>
          <a:endParaRPr lang="en-US"/>
        </a:p>
      </dgm:t>
    </dgm:pt>
    <dgm:pt modelId="{A0CBE783-736C-4CB5-8B6F-D2F446B12BA6}">
      <dgm:prSet custT="1"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sz="1800" b="1"/>
            <a:t>Overall student achievement </a:t>
          </a:r>
        </a:p>
      </dgm:t>
    </dgm:pt>
    <dgm:pt modelId="{F3BA9345-4151-439D-9C67-9A49DCDEA092}" type="parTrans" cxnId="{D48E6725-5FE3-4794-BDA5-5E1747AA310B}">
      <dgm:prSet/>
      <dgm:spPr/>
      <dgm:t>
        <a:bodyPr/>
        <a:lstStyle/>
        <a:p>
          <a:endParaRPr lang="en-US"/>
        </a:p>
      </dgm:t>
    </dgm:pt>
    <dgm:pt modelId="{D90808A1-6313-487E-B109-BF7E6C99BE4B}" type="sibTrans" cxnId="{D48E6725-5FE3-4794-BDA5-5E1747AA310B}">
      <dgm:prSet/>
      <dgm:spPr/>
      <dgm:t>
        <a:bodyPr/>
        <a:lstStyle/>
        <a:p>
          <a:endParaRPr lang="en-US"/>
        </a:p>
      </dgm:t>
    </dgm:pt>
    <dgm:pt modelId="{BB06061C-69D1-4AC2-A48F-C2BFC313BD4D}">
      <dgm:prSet custT="1"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sz="1800" b="1"/>
            <a:t>Achievement by category</a:t>
          </a:r>
        </a:p>
      </dgm:t>
    </dgm:pt>
    <dgm:pt modelId="{3C827C38-8824-4BA9-89C1-201D1156C640}" type="parTrans" cxnId="{5A1E7889-317D-4CF4-8720-98EB98FB83B8}">
      <dgm:prSet/>
      <dgm:spPr/>
      <dgm:t>
        <a:bodyPr/>
        <a:lstStyle/>
        <a:p>
          <a:endParaRPr lang="en-US"/>
        </a:p>
      </dgm:t>
    </dgm:pt>
    <dgm:pt modelId="{D6A5E9C9-ABD2-4C96-AB86-B347EF9BBE11}" type="sibTrans" cxnId="{5A1E7889-317D-4CF4-8720-98EB98FB83B8}">
      <dgm:prSet/>
      <dgm:spPr/>
      <dgm:t>
        <a:bodyPr/>
        <a:lstStyle/>
        <a:p>
          <a:endParaRPr lang="en-US"/>
        </a:p>
      </dgm:t>
    </dgm:pt>
    <dgm:pt modelId="{5322AA7A-5A9A-44A5-AB18-749F17F99711}">
      <dgm:prSet custT="1"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sz="1800" b="1"/>
            <a:t>Graduation rates</a:t>
          </a:r>
        </a:p>
      </dgm:t>
    </dgm:pt>
    <dgm:pt modelId="{3C230FF3-8D6F-4139-A412-E74205DE5A5F}" type="parTrans" cxnId="{C671E0C7-461A-4883-88BB-7496100B8A6F}">
      <dgm:prSet/>
      <dgm:spPr/>
      <dgm:t>
        <a:bodyPr/>
        <a:lstStyle/>
        <a:p>
          <a:endParaRPr lang="en-US"/>
        </a:p>
      </dgm:t>
    </dgm:pt>
    <dgm:pt modelId="{7A4D2AE8-F726-4865-BF98-59DB2CE9620F}" type="sibTrans" cxnId="{C671E0C7-461A-4883-88BB-7496100B8A6F}">
      <dgm:prSet/>
      <dgm:spPr/>
      <dgm:t>
        <a:bodyPr/>
        <a:lstStyle/>
        <a:p>
          <a:endParaRPr lang="en-US"/>
        </a:p>
      </dgm:t>
    </dgm:pt>
    <dgm:pt modelId="{3CFE3824-66AD-4887-A265-34A716594721}">
      <dgm:prSet custT="1"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sz="1800" b="1"/>
            <a:t>District performance</a:t>
          </a:r>
        </a:p>
      </dgm:t>
    </dgm:pt>
    <dgm:pt modelId="{674FF2F3-0EA2-453F-9E13-2F35664A2D02}" type="parTrans" cxnId="{5473D30B-F71F-4A0F-94C2-8DCF79BB7DE2}">
      <dgm:prSet/>
      <dgm:spPr/>
      <dgm:t>
        <a:bodyPr/>
        <a:lstStyle/>
        <a:p>
          <a:endParaRPr lang="en-US"/>
        </a:p>
      </dgm:t>
    </dgm:pt>
    <dgm:pt modelId="{D764E368-B0F4-41C7-80F9-DE13A3E97972}" type="sibTrans" cxnId="{5473D30B-F71F-4A0F-94C2-8DCF79BB7DE2}">
      <dgm:prSet/>
      <dgm:spPr/>
      <dgm:t>
        <a:bodyPr/>
        <a:lstStyle/>
        <a:p>
          <a:endParaRPr lang="en-US"/>
        </a:p>
      </dgm:t>
    </dgm:pt>
    <dgm:pt modelId="{E5F50C5C-31E9-4F47-95CB-28BC6C1E51AC}">
      <dgm:prSet custT="1"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sz="1800" b="1"/>
            <a:t>Gender</a:t>
          </a:r>
        </a:p>
      </dgm:t>
    </dgm:pt>
    <dgm:pt modelId="{56615A8F-9C73-4938-B2EC-9782E0019348}" type="parTrans" cxnId="{A67624DD-627D-4708-8996-38A8EA4D6877}">
      <dgm:prSet/>
      <dgm:spPr/>
      <dgm:t>
        <a:bodyPr/>
        <a:lstStyle/>
        <a:p>
          <a:endParaRPr lang="en-US"/>
        </a:p>
      </dgm:t>
    </dgm:pt>
    <dgm:pt modelId="{8E14BD29-4576-4443-94CE-83F5A498F0FA}" type="sibTrans" cxnId="{A67624DD-627D-4708-8996-38A8EA4D6877}">
      <dgm:prSet/>
      <dgm:spPr/>
      <dgm:t>
        <a:bodyPr/>
        <a:lstStyle/>
        <a:p>
          <a:endParaRPr lang="en-US"/>
        </a:p>
      </dgm:t>
    </dgm:pt>
    <dgm:pt modelId="{62639FF1-E54B-4BB6-AE5D-44421BA91B04}">
      <dgm:prSet custT="1"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sz="1800" b="1"/>
            <a:t>Etc.</a:t>
          </a:r>
        </a:p>
      </dgm:t>
    </dgm:pt>
    <dgm:pt modelId="{514549A0-DFA9-4EFF-8E3D-B1B7D0C10605}" type="parTrans" cxnId="{EF7CD82D-B67E-4ED9-BE62-93B2DB0D1C14}">
      <dgm:prSet/>
      <dgm:spPr/>
      <dgm:t>
        <a:bodyPr/>
        <a:lstStyle/>
        <a:p>
          <a:endParaRPr lang="en-US"/>
        </a:p>
      </dgm:t>
    </dgm:pt>
    <dgm:pt modelId="{A0AC0149-6F6F-4CDD-B312-8FDE9F6999FD}" type="sibTrans" cxnId="{EF7CD82D-B67E-4ED9-BE62-93B2DB0D1C14}">
      <dgm:prSet/>
      <dgm:spPr/>
      <dgm:t>
        <a:bodyPr/>
        <a:lstStyle/>
        <a:p>
          <a:endParaRPr lang="en-US"/>
        </a:p>
      </dgm:t>
    </dgm:pt>
    <dgm:pt modelId="{B4D6F73A-03EF-49A9-96D7-A057B2C1A4CC}">
      <dgm:prSet custT="1"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sz="1800" b="1"/>
            <a:t>Achievement by school</a:t>
          </a:r>
        </a:p>
      </dgm:t>
    </dgm:pt>
    <dgm:pt modelId="{D7C98731-A24E-45C6-9E77-9A58167A5068}" type="parTrans" cxnId="{FCC58B56-38C3-452F-81F7-A513C12A0B58}">
      <dgm:prSet/>
      <dgm:spPr/>
      <dgm:t>
        <a:bodyPr/>
        <a:lstStyle/>
        <a:p>
          <a:endParaRPr lang="en-US"/>
        </a:p>
      </dgm:t>
    </dgm:pt>
    <dgm:pt modelId="{FE14E452-590A-43DD-AA06-8CE9ED0C700B}" type="sibTrans" cxnId="{FCC58B56-38C3-452F-81F7-A513C12A0B58}">
      <dgm:prSet/>
      <dgm:spPr/>
      <dgm:t>
        <a:bodyPr/>
        <a:lstStyle/>
        <a:p>
          <a:endParaRPr lang="en-US"/>
        </a:p>
      </dgm:t>
    </dgm:pt>
    <dgm:pt modelId="{30AB9558-778F-4236-A9BC-165206902BC6}" type="pres">
      <dgm:prSet presAssocID="{FB49EC62-6AC7-4023-BCFF-AD328830706D}" presName="linear" presStyleCnt="0">
        <dgm:presLayoutVars>
          <dgm:animLvl val="lvl"/>
          <dgm:resizeHandles val="exact"/>
        </dgm:presLayoutVars>
      </dgm:prSet>
      <dgm:spPr/>
    </dgm:pt>
    <dgm:pt modelId="{88769D57-DFF3-4F4F-966C-964997C5F11E}" type="pres">
      <dgm:prSet presAssocID="{BB7E9C81-F08A-4C8B-81F1-FF2E6C81EDA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22EFD69-44CE-4B80-A6F0-BEB4E9EEA27C}" type="pres">
      <dgm:prSet presAssocID="{BB7E9C81-F08A-4C8B-81F1-FF2E6C81EDA0}" presName="childText" presStyleLbl="revTx" presStyleIdx="0" presStyleCnt="1">
        <dgm:presLayoutVars>
          <dgm:bulletEnabled val="1"/>
        </dgm:presLayoutVars>
      </dgm:prSet>
      <dgm:spPr/>
    </dgm:pt>
    <dgm:pt modelId="{B30821EE-E65A-403F-B8A2-5D4E00751396}" type="pres">
      <dgm:prSet presAssocID="{52DBFDC8-20A4-43A5-92B3-F77C1AA1BD7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2724CA7-6410-4C0F-B6FE-F912CFAA7CFF}" type="pres">
      <dgm:prSet presAssocID="{6536EBF0-3691-4C62-812F-85C750C7C4BB}" presName="spacer" presStyleCnt="0"/>
      <dgm:spPr/>
    </dgm:pt>
    <dgm:pt modelId="{ACAA6320-8DA8-4CE4-9CCB-FB4E41C48592}" type="pres">
      <dgm:prSet presAssocID="{914A0773-9D83-4E3D-8ADF-89B36723A98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473D30B-F71F-4A0F-94C2-8DCF79BB7DE2}" srcId="{BB06061C-69D1-4AC2-A48F-C2BFC313BD4D}" destId="{3CFE3824-66AD-4887-A265-34A716594721}" srcOrd="1" destOrd="0" parTransId="{674FF2F3-0EA2-453F-9E13-2F35664A2D02}" sibTransId="{D764E368-B0F4-41C7-80F9-DE13A3E97972}"/>
    <dgm:cxn modelId="{1182B51B-47BE-4F1C-B333-C4E43DD73004}" srcId="{FB49EC62-6AC7-4023-BCFF-AD328830706D}" destId="{52DBFDC8-20A4-43A5-92B3-F77C1AA1BD70}" srcOrd="1" destOrd="0" parTransId="{605D67E9-B84F-4D65-A09A-8ADE05CBB451}" sibTransId="{6536EBF0-3691-4C62-812F-85C750C7C4BB}"/>
    <dgm:cxn modelId="{D48E6725-5FE3-4794-BDA5-5E1747AA310B}" srcId="{BB7E9C81-F08A-4C8B-81F1-FF2E6C81EDA0}" destId="{A0CBE783-736C-4CB5-8B6F-D2F446B12BA6}" srcOrd="0" destOrd="0" parTransId="{F3BA9345-4151-439D-9C67-9A49DCDEA092}" sibTransId="{D90808A1-6313-487E-B109-BF7E6C99BE4B}"/>
    <dgm:cxn modelId="{EF7CD82D-B67E-4ED9-BE62-93B2DB0D1C14}" srcId="{BB06061C-69D1-4AC2-A48F-C2BFC313BD4D}" destId="{62639FF1-E54B-4BB6-AE5D-44421BA91B04}" srcOrd="3" destOrd="0" parTransId="{514549A0-DFA9-4EFF-8E3D-B1B7D0C10605}" sibTransId="{A0AC0149-6F6F-4CDD-B312-8FDE9F6999FD}"/>
    <dgm:cxn modelId="{9B556F5D-DA6E-4EB8-AE13-247B522879EE}" type="presOf" srcId="{52DBFDC8-20A4-43A5-92B3-F77C1AA1BD70}" destId="{B30821EE-E65A-403F-B8A2-5D4E00751396}" srcOrd="0" destOrd="0" presId="urn:microsoft.com/office/officeart/2005/8/layout/vList2"/>
    <dgm:cxn modelId="{100B2874-3B25-4795-A5EB-FD041583C235}" type="presOf" srcId="{A0CBE783-736C-4CB5-8B6F-D2F446B12BA6}" destId="{422EFD69-44CE-4B80-A6F0-BEB4E9EEA27C}" srcOrd="0" destOrd="0" presId="urn:microsoft.com/office/officeart/2005/8/layout/vList2"/>
    <dgm:cxn modelId="{57248156-A490-4AB1-83E9-0AD18444D3F8}" type="presOf" srcId="{5322AA7A-5A9A-44A5-AB18-749F17F99711}" destId="{422EFD69-44CE-4B80-A6F0-BEB4E9EEA27C}" srcOrd="0" destOrd="2" presId="urn:microsoft.com/office/officeart/2005/8/layout/vList2"/>
    <dgm:cxn modelId="{FCC58B56-38C3-452F-81F7-A513C12A0B58}" srcId="{BB7E9C81-F08A-4C8B-81F1-FF2E6C81EDA0}" destId="{B4D6F73A-03EF-49A9-96D7-A057B2C1A4CC}" srcOrd="2" destOrd="0" parTransId="{D7C98731-A24E-45C6-9E77-9A58167A5068}" sibTransId="{FE14E452-590A-43DD-AA06-8CE9ED0C700B}"/>
    <dgm:cxn modelId="{BE893458-9A95-4079-B062-224D3204929E}" type="presOf" srcId="{BB7E9C81-F08A-4C8B-81F1-FF2E6C81EDA0}" destId="{88769D57-DFF3-4F4F-966C-964997C5F11E}" srcOrd="0" destOrd="0" presId="urn:microsoft.com/office/officeart/2005/8/layout/vList2"/>
    <dgm:cxn modelId="{0964CD5A-2649-4172-8327-30E532FC9164}" type="presOf" srcId="{62639FF1-E54B-4BB6-AE5D-44421BA91B04}" destId="{422EFD69-44CE-4B80-A6F0-BEB4E9EEA27C}" srcOrd="0" destOrd="5" presId="urn:microsoft.com/office/officeart/2005/8/layout/vList2"/>
    <dgm:cxn modelId="{5A1E7889-317D-4CF4-8720-98EB98FB83B8}" srcId="{BB7E9C81-F08A-4C8B-81F1-FF2E6C81EDA0}" destId="{BB06061C-69D1-4AC2-A48F-C2BFC313BD4D}" srcOrd="1" destOrd="0" parTransId="{3C827C38-8824-4BA9-89C1-201D1156C640}" sibTransId="{D6A5E9C9-ABD2-4C96-AB86-B347EF9BBE11}"/>
    <dgm:cxn modelId="{D4F2A994-CDC5-4B95-9F25-6F96E4CFF90C}" srcId="{FB49EC62-6AC7-4023-BCFF-AD328830706D}" destId="{BB7E9C81-F08A-4C8B-81F1-FF2E6C81EDA0}" srcOrd="0" destOrd="0" parTransId="{64DBB662-6DA5-4B46-8F92-CEFEFABAC61A}" sibTransId="{544E3BF0-664B-4489-AF79-ACFFD952D79F}"/>
    <dgm:cxn modelId="{D243D998-8959-4A99-A2DC-8ABD2FA4E2B9}" type="presOf" srcId="{B4D6F73A-03EF-49A9-96D7-A057B2C1A4CC}" destId="{422EFD69-44CE-4B80-A6F0-BEB4E9EEA27C}" srcOrd="0" destOrd="6" presId="urn:microsoft.com/office/officeart/2005/8/layout/vList2"/>
    <dgm:cxn modelId="{AE97C09C-101C-4486-9E56-E9F2F035255F}" type="presOf" srcId="{3CFE3824-66AD-4887-A265-34A716594721}" destId="{422EFD69-44CE-4B80-A6F0-BEB4E9EEA27C}" srcOrd="0" destOrd="3" presId="urn:microsoft.com/office/officeart/2005/8/layout/vList2"/>
    <dgm:cxn modelId="{1F1DDDA0-0C73-4A47-9AD5-15CDD5DD248F}" type="presOf" srcId="{BB06061C-69D1-4AC2-A48F-C2BFC313BD4D}" destId="{422EFD69-44CE-4B80-A6F0-BEB4E9EEA27C}" srcOrd="0" destOrd="1" presId="urn:microsoft.com/office/officeart/2005/8/layout/vList2"/>
    <dgm:cxn modelId="{9C4E7DB4-2DAA-4482-A457-5338A7461D7F}" type="presOf" srcId="{FB49EC62-6AC7-4023-BCFF-AD328830706D}" destId="{30AB9558-778F-4236-A9BC-165206902BC6}" srcOrd="0" destOrd="0" presId="urn:microsoft.com/office/officeart/2005/8/layout/vList2"/>
    <dgm:cxn modelId="{3E78D2B9-4521-4BCA-AB79-78F23DE64F55}" type="presOf" srcId="{914A0773-9D83-4E3D-8ADF-89B36723A988}" destId="{ACAA6320-8DA8-4CE4-9CCB-FB4E41C48592}" srcOrd="0" destOrd="0" presId="urn:microsoft.com/office/officeart/2005/8/layout/vList2"/>
    <dgm:cxn modelId="{554C0FC4-D2CE-409D-B321-206DE083CD75}" type="presOf" srcId="{E5F50C5C-31E9-4F47-95CB-28BC6C1E51AC}" destId="{422EFD69-44CE-4B80-A6F0-BEB4E9EEA27C}" srcOrd="0" destOrd="4" presId="urn:microsoft.com/office/officeart/2005/8/layout/vList2"/>
    <dgm:cxn modelId="{C671E0C7-461A-4883-88BB-7496100B8A6F}" srcId="{BB06061C-69D1-4AC2-A48F-C2BFC313BD4D}" destId="{5322AA7A-5A9A-44A5-AB18-749F17F99711}" srcOrd="0" destOrd="0" parTransId="{3C230FF3-8D6F-4139-A412-E74205DE5A5F}" sibTransId="{7A4D2AE8-F726-4865-BF98-59DB2CE9620F}"/>
    <dgm:cxn modelId="{A67624DD-627D-4708-8996-38A8EA4D6877}" srcId="{BB06061C-69D1-4AC2-A48F-C2BFC313BD4D}" destId="{E5F50C5C-31E9-4F47-95CB-28BC6C1E51AC}" srcOrd="2" destOrd="0" parTransId="{56615A8F-9C73-4938-B2EC-9782E0019348}" sibTransId="{8E14BD29-4576-4443-94CE-83F5A498F0FA}"/>
    <dgm:cxn modelId="{142AB8F2-446B-4585-A85E-33B2D46B7133}" srcId="{FB49EC62-6AC7-4023-BCFF-AD328830706D}" destId="{914A0773-9D83-4E3D-8ADF-89B36723A988}" srcOrd="2" destOrd="0" parTransId="{2540228F-1EBB-42B8-B001-ED1B7A5F5D6B}" sibTransId="{CFFAB7FC-6B2C-4F73-AB33-A2304E3868EF}"/>
    <dgm:cxn modelId="{F69A30E0-4857-4455-9BB7-BE0C04950A8B}" type="presParOf" srcId="{30AB9558-778F-4236-A9BC-165206902BC6}" destId="{88769D57-DFF3-4F4F-966C-964997C5F11E}" srcOrd="0" destOrd="0" presId="urn:microsoft.com/office/officeart/2005/8/layout/vList2"/>
    <dgm:cxn modelId="{3D35CBA1-6980-4D42-B872-32A6DC7B4948}" type="presParOf" srcId="{30AB9558-778F-4236-A9BC-165206902BC6}" destId="{422EFD69-44CE-4B80-A6F0-BEB4E9EEA27C}" srcOrd="1" destOrd="0" presId="urn:microsoft.com/office/officeart/2005/8/layout/vList2"/>
    <dgm:cxn modelId="{85A0189D-318C-4E7C-848B-0ED451A1DD61}" type="presParOf" srcId="{30AB9558-778F-4236-A9BC-165206902BC6}" destId="{B30821EE-E65A-403F-B8A2-5D4E00751396}" srcOrd="2" destOrd="0" presId="urn:microsoft.com/office/officeart/2005/8/layout/vList2"/>
    <dgm:cxn modelId="{527183A3-854F-49F2-AC2A-DE14EC048FA4}" type="presParOf" srcId="{30AB9558-778F-4236-A9BC-165206902BC6}" destId="{02724CA7-6410-4C0F-B6FE-F912CFAA7CFF}" srcOrd="3" destOrd="0" presId="urn:microsoft.com/office/officeart/2005/8/layout/vList2"/>
    <dgm:cxn modelId="{8CF388C7-3645-497B-91C0-891C4888B701}" type="presParOf" srcId="{30AB9558-778F-4236-A9BC-165206902BC6}" destId="{ACAA6320-8DA8-4CE4-9CCB-FB4E41C4859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B49EC62-6AC7-4023-BCFF-AD328830706D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B7E9C81-F08A-4C8B-81F1-FF2E6C81EDA0}">
      <dgm:prSet custT="1"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sz="2000" b="1"/>
            <a:t>Individual report card on your child’s progress</a:t>
          </a:r>
        </a:p>
      </dgm:t>
    </dgm:pt>
    <dgm:pt modelId="{64DBB662-6DA5-4B46-8F92-CEFEFABAC61A}" type="parTrans" cxnId="{D4F2A994-CDC5-4B95-9F25-6F96E4CFF90C}">
      <dgm:prSet/>
      <dgm:spPr/>
      <dgm:t>
        <a:bodyPr/>
        <a:lstStyle/>
        <a:p>
          <a:endParaRPr lang="en-US"/>
        </a:p>
      </dgm:t>
    </dgm:pt>
    <dgm:pt modelId="{544E3BF0-664B-4489-AF79-ACFFD952D79F}" type="sibTrans" cxnId="{D4F2A994-CDC5-4B95-9F25-6F96E4CFF90C}">
      <dgm:prSet/>
      <dgm:spPr/>
      <dgm:t>
        <a:bodyPr/>
        <a:lstStyle/>
        <a:p>
          <a:endParaRPr lang="en-US"/>
        </a:p>
      </dgm:t>
    </dgm:pt>
    <dgm:pt modelId="{52DBFDC8-20A4-43A5-92B3-F77C1AA1BD70}">
      <dgm:prSet custT="1"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sz="2000" b="1"/>
            <a:t>Information on State and local assessments</a:t>
          </a:r>
        </a:p>
      </dgm:t>
    </dgm:pt>
    <dgm:pt modelId="{605D67E9-B84F-4D65-A09A-8ADE05CBB451}" type="parTrans" cxnId="{1182B51B-47BE-4F1C-B333-C4E43DD73004}">
      <dgm:prSet/>
      <dgm:spPr/>
      <dgm:t>
        <a:bodyPr/>
        <a:lstStyle/>
        <a:p>
          <a:endParaRPr lang="en-US"/>
        </a:p>
      </dgm:t>
    </dgm:pt>
    <dgm:pt modelId="{6536EBF0-3691-4C62-812F-85C750C7C4BB}" type="sibTrans" cxnId="{1182B51B-47BE-4F1C-B333-C4E43DD73004}">
      <dgm:prSet/>
      <dgm:spPr/>
      <dgm:t>
        <a:bodyPr/>
        <a:lstStyle/>
        <a:p>
          <a:endParaRPr lang="en-US"/>
        </a:p>
      </dgm:t>
    </dgm:pt>
    <dgm:pt modelId="{1855AD93-DE96-419A-8A2B-037E81219C9B}">
      <dgm:prSet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b="1"/>
            <a:t>Right of parents to become involved in the school’s programs and how to do so</a:t>
          </a:r>
        </a:p>
      </dgm:t>
    </dgm:pt>
    <dgm:pt modelId="{BD47AD92-6416-40F9-82E1-53711B428752}" type="parTrans" cxnId="{A9976D05-E893-4CC1-B2B5-088248766B45}">
      <dgm:prSet/>
      <dgm:spPr/>
      <dgm:t>
        <a:bodyPr/>
        <a:lstStyle/>
        <a:p>
          <a:endParaRPr lang="en-US"/>
        </a:p>
      </dgm:t>
    </dgm:pt>
    <dgm:pt modelId="{A2D2F042-A764-4D7B-BECE-6134952C5DCA}" type="sibTrans" cxnId="{A9976D05-E893-4CC1-B2B5-088248766B45}">
      <dgm:prSet/>
      <dgm:spPr/>
      <dgm:t>
        <a:bodyPr/>
        <a:lstStyle/>
        <a:p>
          <a:endParaRPr lang="en-US"/>
        </a:p>
      </dgm:t>
    </dgm:pt>
    <dgm:pt modelId="{7C5B3482-A039-4657-944A-AD42DBCDF9B4}">
      <dgm:prSet custT="1"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sz="2000" b="1"/>
            <a:t>Subject matter assessed</a:t>
          </a:r>
        </a:p>
      </dgm:t>
    </dgm:pt>
    <dgm:pt modelId="{11028731-0432-474E-9B0B-69E0A3875483}" type="parTrans" cxnId="{B215CDF9-5991-4E39-8FA3-EAAB99C2A13A}">
      <dgm:prSet/>
      <dgm:spPr/>
      <dgm:t>
        <a:bodyPr/>
        <a:lstStyle/>
        <a:p>
          <a:endParaRPr lang="en-US"/>
        </a:p>
      </dgm:t>
    </dgm:pt>
    <dgm:pt modelId="{38C9F141-53DF-4494-8F0C-B5EB2294BE4F}" type="sibTrans" cxnId="{B215CDF9-5991-4E39-8FA3-EAAB99C2A13A}">
      <dgm:prSet/>
      <dgm:spPr/>
      <dgm:t>
        <a:bodyPr/>
        <a:lstStyle/>
        <a:p>
          <a:endParaRPr lang="en-US"/>
        </a:p>
      </dgm:t>
    </dgm:pt>
    <dgm:pt modelId="{939952B5-073A-4946-B61F-AC10FAE0E43D}">
      <dgm:prSet custT="1"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sz="2000" b="1"/>
            <a:t>Purpose of the assessment</a:t>
          </a:r>
        </a:p>
      </dgm:t>
    </dgm:pt>
    <dgm:pt modelId="{937BA257-B523-48C2-8D3D-AA32F3D8D8CE}" type="parTrans" cxnId="{EF1B4281-4E7B-4E35-AF7A-BB25910A5F9B}">
      <dgm:prSet/>
      <dgm:spPr/>
      <dgm:t>
        <a:bodyPr/>
        <a:lstStyle/>
        <a:p>
          <a:endParaRPr lang="en-US"/>
        </a:p>
      </dgm:t>
    </dgm:pt>
    <dgm:pt modelId="{31BB7D61-0E4F-4384-BBB8-B456D43FE710}" type="sibTrans" cxnId="{EF1B4281-4E7B-4E35-AF7A-BB25910A5F9B}">
      <dgm:prSet/>
      <dgm:spPr/>
      <dgm:t>
        <a:bodyPr/>
        <a:lstStyle/>
        <a:p>
          <a:endParaRPr lang="en-US"/>
        </a:p>
      </dgm:t>
    </dgm:pt>
    <dgm:pt modelId="{6BD03FA2-DDCE-4879-B59F-EDF9531711D2}">
      <dgm:prSet custT="1"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sz="1800" b="1"/>
            <a:t>Volunteering</a:t>
          </a:r>
        </a:p>
      </dgm:t>
    </dgm:pt>
    <dgm:pt modelId="{A45C5EAC-7960-422E-9FD4-00F3E2E15942}" type="parTrans" cxnId="{B3B55F3E-9893-41CB-B1C6-8DB4EC931DD3}">
      <dgm:prSet/>
      <dgm:spPr/>
      <dgm:t>
        <a:bodyPr/>
        <a:lstStyle/>
        <a:p>
          <a:endParaRPr lang="en-US"/>
        </a:p>
      </dgm:t>
    </dgm:pt>
    <dgm:pt modelId="{756E9C35-1CEC-49DE-BB35-7641527FDFCD}" type="sibTrans" cxnId="{B3B55F3E-9893-41CB-B1C6-8DB4EC931DD3}">
      <dgm:prSet/>
      <dgm:spPr/>
      <dgm:t>
        <a:bodyPr/>
        <a:lstStyle/>
        <a:p>
          <a:endParaRPr lang="en-US"/>
        </a:p>
      </dgm:t>
    </dgm:pt>
    <dgm:pt modelId="{3107663A-91FB-4172-8EA8-7D5D763CDFC0}">
      <dgm:prSet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b="1"/>
            <a:t>Flexible meetings</a:t>
          </a:r>
        </a:p>
      </dgm:t>
    </dgm:pt>
    <dgm:pt modelId="{C7D4412A-1658-4C60-B401-61981BE2726C}" type="parTrans" cxnId="{40608775-411B-4859-B5EE-E334FA1035FB}">
      <dgm:prSet/>
      <dgm:spPr/>
      <dgm:t>
        <a:bodyPr/>
        <a:lstStyle/>
        <a:p>
          <a:endParaRPr lang="en-US"/>
        </a:p>
      </dgm:t>
    </dgm:pt>
    <dgm:pt modelId="{361C9CB5-62E8-4528-B6EC-8DAE11B1CED4}" type="sibTrans" cxnId="{40608775-411B-4859-B5EE-E334FA1035FB}">
      <dgm:prSet/>
      <dgm:spPr/>
      <dgm:t>
        <a:bodyPr/>
        <a:lstStyle/>
        <a:p>
          <a:endParaRPr lang="en-US"/>
        </a:p>
      </dgm:t>
    </dgm:pt>
    <dgm:pt modelId="{0C9A37E6-E250-4151-B145-2E1BAB8E3945}">
      <dgm:prSet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b="1"/>
            <a:t>Monthly meetings</a:t>
          </a:r>
        </a:p>
      </dgm:t>
    </dgm:pt>
    <dgm:pt modelId="{75568AF6-4F86-4B8F-836A-BDFA39597DFA}" type="parTrans" cxnId="{E4D05FE1-EF31-4BB5-AD0B-38469CEABE81}">
      <dgm:prSet/>
      <dgm:spPr/>
      <dgm:t>
        <a:bodyPr/>
        <a:lstStyle/>
        <a:p>
          <a:endParaRPr lang="en-US"/>
        </a:p>
      </dgm:t>
    </dgm:pt>
    <dgm:pt modelId="{B80AB46D-91E4-4A3F-8D3C-FFD571DC8A7F}" type="sibTrans" cxnId="{E4D05FE1-EF31-4BB5-AD0B-38469CEABE81}">
      <dgm:prSet/>
      <dgm:spPr/>
      <dgm:t>
        <a:bodyPr/>
        <a:lstStyle/>
        <a:p>
          <a:endParaRPr lang="en-US"/>
        </a:p>
      </dgm:t>
    </dgm:pt>
    <dgm:pt modelId="{8AF41089-138E-40C0-94A6-91FC089B1F22}">
      <dgm:prSet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b="1"/>
            <a:t>Other</a:t>
          </a:r>
        </a:p>
      </dgm:t>
    </dgm:pt>
    <dgm:pt modelId="{4BFF4A85-05A1-416D-9A9A-19E7FE207F35}" type="parTrans" cxnId="{FC057907-4F78-4445-8DBE-F18A2F306C6F}">
      <dgm:prSet/>
      <dgm:spPr/>
      <dgm:t>
        <a:bodyPr/>
        <a:lstStyle/>
        <a:p>
          <a:endParaRPr lang="en-US"/>
        </a:p>
      </dgm:t>
    </dgm:pt>
    <dgm:pt modelId="{54FED1B9-8901-494B-A5BE-3E1F83B6E3A5}" type="sibTrans" cxnId="{FC057907-4F78-4445-8DBE-F18A2F306C6F}">
      <dgm:prSet/>
      <dgm:spPr/>
      <dgm:t>
        <a:bodyPr/>
        <a:lstStyle/>
        <a:p>
          <a:endParaRPr lang="en-US"/>
        </a:p>
      </dgm:t>
    </dgm:pt>
    <dgm:pt modelId="{8A7C9BB6-C825-4377-8CEA-1488987B99F3}" type="pres">
      <dgm:prSet presAssocID="{FB49EC62-6AC7-4023-BCFF-AD328830706D}" presName="theList" presStyleCnt="0">
        <dgm:presLayoutVars>
          <dgm:dir/>
          <dgm:animLvl val="lvl"/>
          <dgm:resizeHandles val="exact"/>
        </dgm:presLayoutVars>
      </dgm:prSet>
      <dgm:spPr/>
    </dgm:pt>
    <dgm:pt modelId="{212AB666-23C7-4237-A313-D01BC49E354E}" type="pres">
      <dgm:prSet presAssocID="{BB7E9C81-F08A-4C8B-81F1-FF2E6C81EDA0}" presName="compNode" presStyleCnt="0"/>
      <dgm:spPr/>
    </dgm:pt>
    <dgm:pt modelId="{F69C92B0-B512-4F07-94D5-11D151616B3A}" type="pres">
      <dgm:prSet presAssocID="{BB7E9C81-F08A-4C8B-81F1-FF2E6C81EDA0}" presName="aNode" presStyleLbl="bgShp" presStyleIdx="0" presStyleCnt="3"/>
      <dgm:spPr/>
    </dgm:pt>
    <dgm:pt modelId="{484AF863-2414-49C0-8FF9-894E908C4911}" type="pres">
      <dgm:prSet presAssocID="{BB7E9C81-F08A-4C8B-81F1-FF2E6C81EDA0}" presName="textNode" presStyleLbl="bgShp" presStyleIdx="0" presStyleCnt="3"/>
      <dgm:spPr/>
    </dgm:pt>
    <dgm:pt modelId="{FA54A779-1300-4E04-A416-1E3D13D9DE1A}" type="pres">
      <dgm:prSet presAssocID="{BB7E9C81-F08A-4C8B-81F1-FF2E6C81EDA0}" presName="compChildNode" presStyleCnt="0"/>
      <dgm:spPr/>
    </dgm:pt>
    <dgm:pt modelId="{66DDD01D-A6AB-4444-9CE6-AD352056C575}" type="pres">
      <dgm:prSet presAssocID="{BB7E9C81-F08A-4C8B-81F1-FF2E6C81EDA0}" presName="theInnerList" presStyleCnt="0"/>
      <dgm:spPr/>
    </dgm:pt>
    <dgm:pt modelId="{A61B70C0-5E5C-4454-BADD-B7EE8D691780}" type="pres">
      <dgm:prSet presAssocID="{BB7E9C81-F08A-4C8B-81F1-FF2E6C81EDA0}" presName="aSpace" presStyleCnt="0"/>
      <dgm:spPr/>
    </dgm:pt>
    <dgm:pt modelId="{DA598B68-4D0D-4ABD-873F-2FFE9A7F5D7D}" type="pres">
      <dgm:prSet presAssocID="{52DBFDC8-20A4-43A5-92B3-F77C1AA1BD70}" presName="compNode" presStyleCnt="0"/>
      <dgm:spPr/>
    </dgm:pt>
    <dgm:pt modelId="{DA493E90-F19A-486C-B3F0-B77B719E8CFE}" type="pres">
      <dgm:prSet presAssocID="{52DBFDC8-20A4-43A5-92B3-F77C1AA1BD70}" presName="aNode" presStyleLbl="bgShp" presStyleIdx="1" presStyleCnt="3"/>
      <dgm:spPr/>
    </dgm:pt>
    <dgm:pt modelId="{5F5A6B11-914B-4B7F-8E64-34D396D99762}" type="pres">
      <dgm:prSet presAssocID="{52DBFDC8-20A4-43A5-92B3-F77C1AA1BD70}" presName="textNode" presStyleLbl="bgShp" presStyleIdx="1" presStyleCnt="3"/>
      <dgm:spPr/>
    </dgm:pt>
    <dgm:pt modelId="{9FF7728E-AD73-4E41-B599-D679BACAC8AC}" type="pres">
      <dgm:prSet presAssocID="{52DBFDC8-20A4-43A5-92B3-F77C1AA1BD70}" presName="compChildNode" presStyleCnt="0"/>
      <dgm:spPr/>
    </dgm:pt>
    <dgm:pt modelId="{0FCD0D00-6E99-4846-A3CA-1E371052006E}" type="pres">
      <dgm:prSet presAssocID="{52DBFDC8-20A4-43A5-92B3-F77C1AA1BD70}" presName="theInnerList" presStyleCnt="0"/>
      <dgm:spPr/>
    </dgm:pt>
    <dgm:pt modelId="{0431E197-ABFF-4890-9277-C30B500E0C87}" type="pres">
      <dgm:prSet presAssocID="{7C5B3482-A039-4657-944A-AD42DBCDF9B4}" presName="childNode" presStyleLbl="node1" presStyleIdx="0" presStyleCnt="6" custScaleX="115241">
        <dgm:presLayoutVars>
          <dgm:bulletEnabled val="1"/>
        </dgm:presLayoutVars>
      </dgm:prSet>
      <dgm:spPr/>
    </dgm:pt>
    <dgm:pt modelId="{DEF1AC16-81FB-4698-8808-DE0C2FCC500D}" type="pres">
      <dgm:prSet presAssocID="{7C5B3482-A039-4657-944A-AD42DBCDF9B4}" presName="aSpace2" presStyleCnt="0"/>
      <dgm:spPr/>
    </dgm:pt>
    <dgm:pt modelId="{60A6232D-C5D6-414B-B403-31DE75C527D4}" type="pres">
      <dgm:prSet presAssocID="{939952B5-073A-4946-B61F-AC10FAE0E43D}" presName="childNode" presStyleLbl="node1" presStyleIdx="1" presStyleCnt="6" custScaleX="115240">
        <dgm:presLayoutVars>
          <dgm:bulletEnabled val="1"/>
        </dgm:presLayoutVars>
      </dgm:prSet>
      <dgm:spPr/>
    </dgm:pt>
    <dgm:pt modelId="{ACC69523-872C-42CF-9660-F87B8EB24958}" type="pres">
      <dgm:prSet presAssocID="{52DBFDC8-20A4-43A5-92B3-F77C1AA1BD70}" presName="aSpace" presStyleCnt="0"/>
      <dgm:spPr/>
    </dgm:pt>
    <dgm:pt modelId="{D1AC39EB-F4BC-4665-AF9D-FD0430E4DB44}" type="pres">
      <dgm:prSet presAssocID="{1855AD93-DE96-419A-8A2B-037E81219C9B}" presName="compNode" presStyleCnt="0"/>
      <dgm:spPr/>
    </dgm:pt>
    <dgm:pt modelId="{CD27BF13-C093-4490-8B4F-FCC2098DE365}" type="pres">
      <dgm:prSet presAssocID="{1855AD93-DE96-419A-8A2B-037E81219C9B}" presName="aNode" presStyleLbl="bgShp" presStyleIdx="2" presStyleCnt="3"/>
      <dgm:spPr/>
    </dgm:pt>
    <dgm:pt modelId="{CAB59916-8DBD-4A1A-83BA-516BDDB4C325}" type="pres">
      <dgm:prSet presAssocID="{1855AD93-DE96-419A-8A2B-037E81219C9B}" presName="textNode" presStyleLbl="bgShp" presStyleIdx="2" presStyleCnt="3"/>
      <dgm:spPr/>
    </dgm:pt>
    <dgm:pt modelId="{9BB345DC-269B-4AEE-9DCB-E6C6607A9994}" type="pres">
      <dgm:prSet presAssocID="{1855AD93-DE96-419A-8A2B-037E81219C9B}" presName="compChildNode" presStyleCnt="0"/>
      <dgm:spPr/>
    </dgm:pt>
    <dgm:pt modelId="{00B2D63E-19AF-4803-B9F1-5FD0EBA1F67D}" type="pres">
      <dgm:prSet presAssocID="{1855AD93-DE96-419A-8A2B-037E81219C9B}" presName="theInnerList" presStyleCnt="0"/>
      <dgm:spPr/>
    </dgm:pt>
    <dgm:pt modelId="{74D4F4B5-565C-472C-ADAD-40E09B37A028}" type="pres">
      <dgm:prSet presAssocID="{6BD03FA2-DDCE-4879-B59F-EDF9531711D2}" presName="childNode" presStyleLbl="node1" presStyleIdx="2" presStyleCnt="6" custScaleX="117543">
        <dgm:presLayoutVars>
          <dgm:bulletEnabled val="1"/>
        </dgm:presLayoutVars>
      </dgm:prSet>
      <dgm:spPr/>
    </dgm:pt>
    <dgm:pt modelId="{E8D1BA8A-7489-44EB-89A8-9D7BB412544A}" type="pres">
      <dgm:prSet presAssocID="{6BD03FA2-DDCE-4879-B59F-EDF9531711D2}" presName="aSpace2" presStyleCnt="0"/>
      <dgm:spPr/>
    </dgm:pt>
    <dgm:pt modelId="{3047D054-4642-41B0-A054-1D7C76AD2807}" type="pres">
      <dgm:prSet presAssocID="{3107663A-91FB-4172-8EA8-7D5D763CDFC0}" presName="childNode" presStyleLbl="node1" presStyleIdx="3" presStyleCnt="6" custScaleX="115241">
        <dgm:presLayoutVars>
          <dgm:bulletEnabled val="1"/>
        </dgm:presLayoutVars>
      </dgm:prSet>
      <dgm:spPr/>
    </dgm:pt>
    <dgm:pt modelId="{F7655F3C-CD42-42BF-BF27-F8039B2EEF46}" type="pres">
      <dgm:prSet presAssocID="{3107663A-91FB-4172-8EA8-7D5D763CDFC0}" presName="aSpace2" presStyleCnt="0"/>
      <dgm:spPr/>
    </dgm:pt>
    <dgm:pt modelId="{292B996C-2810-47F1-8A7E-FD2A07E79985}" type="pres">
      <dgm:prSet presAssocID="{0C9A37E6-E250-4151-B145-2E1BAB8E3945}" presName="childNode" presStyleLbl="node1" presStyleIdx="4" presStyleCnt="6" custScaleX="115241">
        <dgm:presLayoutVars>
          <dgm:bulletEnabled val="1"/>
        </dgm:presLayoutVars>
      </dgm:prSet>
      <dgm:spPr/>
    </dgm:pt>
    <dgm:pt modelId="{84BAF8D1-69F3-49D2-AD8B-DBC55F09F667}" type="pres">
      <dgm:prSet presAssocID="{0C9A37E6-E250-4151-B145-2E1BAB8E3945}" presName="aSpace2" presStyleCnt="0"/>
      <dgm:spPr/>
    </dgm:pt>
    <dgm:pt modelId="{3031ADCD-D0B7-4F42-9085-8F1159FE2126}" type="pres">
      <dgm:prSet presAssocID="{8AF41089-138E-40C0-94A6-91FC089B1F22}" presName="childNode" presStyleLbl="node1" presStyleIdx="5" presStyleCnt="6" custScaleX="115241">
        <dgm:presLayoutVars>
          <dgm:bulletEnabled val="1"/>
        </dgm:presLayoutVars>
      </dgm:prSet>
      <dgm:spPr/>
    </dgm:pt>
  </dgm:ptLst>
  <dgm:cxnLst>
    <dgm:cxn modelId="{A9976D05-E893-4CC1-B2B5-088248766B45}" srcId="{FB49EC62-6AC7-4023-BCFF-AD328830706D}" destId="{1855AD93-DE96-419A-8A2B-037E81219C9B}" srcOrd="2" destOrd="0" parTransId="{BD47AD92-6416-40F9-82E1-53711B428752}" sibTransId="{A2D2F042-A764-4D7B-BECE-6134952C5DCA}"/>
    <dgm:cxn modelId="{FC057907-4F78-4445-8DBE-F18A2F306C6F}" srcId="{1855AD93-DE96-419A-8A2B-037E81219C9B}" destId="{8AF41089-138E-40C0-94A6-91FC089B1F22}" srcOrd="3" destOrd="0" parTransId="{4BFF4A85-05A1-416D-9A9A-19E7FE207F35}" sibTransId="{54FED1B9-8901-494B-A5BE-3E1F83B6E3A5}"/>
    <dgm:cxn modelId="{6321400A-EBED-4654-AC43-8402CDAF62B2}" type="presOf" srcId="{7C5B3482-A039-4657-944A-AD42DBCDF9B4}" destId="{0431E197-ABFF-4890-9277-C30B500E0C87}" srcOrd="0" destOrd="0" presId="urn:microsoft.com/office/officeart/2005/8/layout/lProcess2"/>
    <dgm:cxn modelId="{1182B51B-47BE-4F1C-B333-C4E43DD73004}" srcId="{FB49EC62-6AC7-4023-BCFF-AD328830706D}" destId="{52DBFDC8-20A4-43A5-92B3-F77C1AA1BD70}" srcOrd="1" destOrd="0" parTransId="{605D67E9-B84F-4D65-A09A-8ADE05CBB451}" sibTransId="{6536EBF0-3691-4C62-812F-85C750C7C4BB}"/>
    <dgm:cxn modelId="{E352E03C-F1F5-47F5-8C01-195BFA55164C}" type="presOf" srcId="{8AF41089-138E-40C0-94A6-91FC089B1F22}" destId="{3031ADCD-D0B7-4F42-9085-8F1159FE2126}" srcOrd="0" destOrd="0" presId="urn:microsoft.com/office/officeart/2005/8/layout/lProcess2"/>
    <dgm:cxn modelId="{B3B55F3E-9893-41CB-B1C6-8DB4EC931DD3}" srcId="{1855AD93-DE96-419A-8A2B-037E81219C9B}" destId="{6BD03FA2-DDCE-4879-B59F-EDF9531711D2}" srcOrd="0" destOrd="0" parTransId="{A45C5EAC-7960-422E-9FD4-00F3E2E15942}" sibTransId="{756E9C35-1CEC-49DE-BB35-7641527FDFCD}"/>
    <dgm:cxn modelId="{5571255B-F0F6-40D7-B0BE-A0ACA45B8077}" type="presOf" srcId="{0C9A37E6-E250-4151-B145-2E1BAB8E3945}" destId="{292B996C-2810-47F1-8A7E-FD2A07E79985}" srcOrd="0" destOrd="0" presId="urn:microsoft.com/office/officeart/2005/8/layout/lProcess2"/>
    <dgm:cxn modelId="{40608775-411B-4859-B5EE-E334FA1035FB}" srcId="{1855AD93-DE96-419A-8A2B-037E81219C9B}" destId="{3107663A-91FB-4172-8EA8-7D5D763CDFC0}" srcOrd="1" destOrd="0" parTransId="{C7D4412A-1658-4C60-B401-61981BE2726C}" sibTransId="{361C9CB5-62E8-4528-B6EC-8DAE11B1CED4}"/>
    <dgm:cxn modelId="{EF1B4281-4E7B-4E35-AF7A-BB25910A5F9B}" srcId="{52DBFDC8-20A4-43A5-92B3-F77C1AA1BD70}" destId="{939952B5-073A-4946-B61F-AC10FAE0E43D}" srcOrd="1" destOrd="0" parTransId="{937BA257-B523-48C2-8D3D-AA32F3D8D8CE}" sibTransId="{31BB7D61-0E4F-4384-BBB8-B456D43FE710}"/>
    <dgm:cxn modelId="{D6B8CE8D-D156-49A0-BBE1-185E71868E76}" type="presOf" srcId="{3107663A-91FB-4172-8EA8-7D5D763CDFC0}" destId="{3047D054-4642-41B0-A054-1D7C76AD2807}" srcOrd="0" destOrd="0" presId="urn:microsoft.com/office/officeart/2005/8/layout/lProcess2"/>
    <dgm:cxn modelId="{D4F2A994-CDC5-4B95-9F25-6F96E4CFF90C}" srcId="{FB49EC62-6AC7-4023-BCFF-AD328830706D}" destId="{BB7E9C81-F08A-4C8B-81F1-FF2E6C81EDA0}" srcOrd="0" destOrd="0" parTransId="{64DBB662-6DA5-4B46-8F92-CEFEFABAC61A}" sibTransId="{544E3BF0-664B-4489-AF79-ACFFD952D79F}"/>
    <dgm:cxn modelId="{8F7EDB94-F047-4854-A92B-0C9CCF3F656C}" type="presOf" srcId="{BB7E9C81-F08A-4C8B-81F1-FF2E6C81EDA0}" destId="{484AF863-2414-49C0-8FF9-894E908C4911}" srcOrd="1" destOrd="0" presId="urn:microsoft.com/office/officeart/2005/8/layout/lProcess2"/>
    <dgm:cxn modelId="{2EAC1EA9-CFCA-4F84-B3F7-90624782CEEB}" type="presOf" srcId="{52DBFDC8-20A4-43A5-92B3-F77C1AA1BD70}" destId="{DA493E90-F19A-486C-B3F0-B77B719E8CFE}" srcOrd="0" destOrd="0" presId="urn:microsoft.com/office/officeart/2005/8/layout/lProcess2"/>
    <dgm:cxn modelId="{2808D6AD-E9DE-48A4-A4CD-B4B35B8D17AA}" type="presOf" srcId="{1855AD93-DE96-419A-8A2B-037E81219C9B}" destId="{CAB59916-8DBD-4A1A-83BA-516BDDB4C325}" srcOrd="1" destOrd="0" presId="urn:microsoft.com/office/officeart/2005/8/layout/lProcess2"/>
    <dgm:cxn modelId="{DB4044B1-F5C6-4528-A22A-944EF765C1CB}" type="presOf" srcId="{52DBFDC8-20A4-43A5-92B3-F77C1AA1BD70}" destId="{5F5A6B11-914B-4B7F-8E64-34D396D99762}" srcOrd="1" destOrd="0" presId="urn:microsoft.com/office/officeart/2005/8/layout/lProcess2"/>
    <dgm:cxn modelId="{662F64BB-F0C6-4A4C-8DC8-20504BF327CB}" type="presOf" srcId="{1855AD93-DE96-419A-8A2B-037E81219C9B}" destId="{CD27BF13-C093-4490-8B4F-FCC2098DE365}" srcOrd="0" destOrd="0" presId="urn:microsoft.com/office/officeart/2005/8/layout/lProcess2"/>
    <dgm:cxn modelId="{4E92AED4-CF15-44D5-BD1A-5E5D7E91C0C5}" type="presOf" srcId="{FB49EC62-6AC7-4023-BCFF-AD328830706D}" destId="{8A7C9BB6-C825-4377-8CEA-1488987B99F3}" srcOrd="0" destOrd="0" presId="urn:microsoft.com/office/officeart/2005/8/layout/lProcess2"/>
    <dgm:cxn modelId="{E4D05FE1-EF31-4BB5-AD0B-38469CEABE81}" srcId="{1855AD93-DE96-419A-8A2B-037E81219C9B}" destId="{0C9A37E6-E250-4151-B145-2E1BAB8E3945}" srcOrd="2" destOrd="0" parTransId="{75568AF6-4F86-4B8F-836A-BDFA39597DFA}" sibTransId="{B80AB46D-91E4-4A3F-8D3C-FFD571DC8A7F}"/>
    <dgm:cxn modelId="{86975DE6-F314-462E-8D5A-214EBF28CABE}" type="presOf" srcId="{6BD03FA2-DDCE-4879-B59F-EDF9531711D2}" destId="{74D4F4B5-565C-472C-ADAD-40E09B37A028}" srcOrd="0" destOrd="0" presId="urn:microsoft.com/office/officeart/2005/8/layout/lProcess2"/>
    <dgm:cxn modelId="{B11447EF-6664-4948-BCF5-027EC97D7E5F}" type="presOf" srcId="{BB7E9C81-F08A-4C8B-81F1-FF2E6C81EDA0}" destId="{F69C92B0-B512-4F07-94D5-11D151616B3A}" srcOrd="0" destOrd="0" presId="urn:microsoft.com/office/officeart/2005/8/layout/lProcess2"/>
    <dgm:cxn modelId="{75DDE1F7-DF62-4776-8DF2-BEC39E211DDB}" type="presOf" srcId="{939952B5-073A-4946-B61F-AC10FAE0E43D}" destId="{60A6232D-C5D6-414B-B403-31DE75C527D4}" srcOrd="0" destOrd="0" presId="urn:microsoft.com/office/officeart/2005/8/layout/lProcess2"/>
    <dgm:cxn modelId="{B215CDF9-5991-4E39-8FA3-EAAB99C2A13A}" srcId="{52DBFDC8-20A4-43A5-92B3-F77C1AA1BD70}" destId="{7C5B3482-A039-4657-944A-AD42DBCDF9B4}" srcOrd="0" destOrd="0" parTransId="{11028731-0432-474E-9B0B-69E0A3875483}" sibTransId="{38C9F141-53DF-4494-8F0C-B5EB2294BE4F}"/>
    <dgm:cxn modelId="{1C762FA5-C3FC-4A59-B93D-A28390CA22D2}" type="presParOf" srcId="{8A7C9BB6-C825-4377-8CEA-1488987B99F3}" destId="{212AB666-23C7-4237-A313-D01BC49E354E}" srcOrd="0" destOrd="0" presId="urn:microsoft.com/office/officeart/2005/8/layout/lProcess2"/>
    <dgm:cxn modelId="{ED525242-ADED-43E8-84C2-0A9883B36AEC}" type="presParOf" srcId="{212AB666-23C7-4237-A313-D01BC49E354E}" destId="{F69C92B0-B512-4F07-94D5-11D151616B3A}" srcOrd="0" destOrd="0" presId="urn:microsoft.com/office/officeart/2005/8/layout/lProcess2"/>
    <dgm:cxn modelId="{DA2C3493-9846-45E2-B9B2-5499C9FC2911}" type="presParOf" srcId="{212AB666-23C7-4237-A313-D01BC49E354E}" destId="{484AF863-2414-49C0-8FF9-894E908C4911}" srcOrd="1" destOrd="0" presId="urn:microsoft.com/office/officeart/2005/8/layout/lProcess2"/>
    <dgm:cxn modelId="{40D3CD97-44C7-4DA9-BD2C-7F50356832A4}" type="presParOf" srcId="{212AB666-23C7-4237-A313-D01BC49E354E}" destId="{FA54A779-1300-4E04-A416-1E3D13D9DE1A}" srcOrd="2" destOrd="0" presId="urn:microsoft.com/office/officeart/2005/8/layout/lProcess2"/>
    <dgm:cxn modelId="{1FADF374-317F-4A8C-8D04-93ADEECFCF74}" type="presParOf" srcId="{FA54A779-1300-4E04-A416-1E3D13D9DE1A}" destId="{66DDD01D-A6AB-4444-9CE6-AD352056C575}" srcOrd="0" destOrd="0" presId="urn:microsoft.com/office/officeart/2005/8/layout/lProcess2"/>
    <dgm:cxn modelId="{09405F7B-35EE-43D9-BA36-661925341835}" type="presParOf" srcId="{8A7C9BB6-C825-4377-8CEA-1488987B99F3}" destId="{A61B70C0-5E5C-4454-BADD-B7EE8D691780}" srcOrd="1" destOrd="0" presId="urn:microsoft.com/office/officeart/2005/8/layout/lProcess2"/>
    <dgm:cxn modelId="{0DAB82E9-892A-4F8E-BBC7-7CDCFC655EC8}" type="presParOf" srcId="{8A7C9BB6-C825-4377-8CEA-1488987B99F3}" destId="{DA598B68-4D0D-4ABD-873F-2FFE9A7F5D7D}" srcOrd="2" destOrd="0" presId="urn:microsoft.com/office/officeart/2005/8/layout/lProcess2"/>
    <dgm:cxn modelId="{ACE325F6-3DBF-43CA-816C-7D611E8CC5FD}" type="presParOf" srcId="{DA598B68-4D0D-4ABD-873F-2FFE9A7F5D7D}" destId="{DA493E90-F19A-486C-B3F0-B77B719E8CFE}" srcOrd="0" destOrd="0" presId="urn:microsoft.com/office/officeart/2005/8/layout/lProcess2"/>
    <dgm:cxn modelId="{7179009E-9D9F-45F4-B85A-A055E8C475F6}" type="presParOf" srcId="{DA598B68-4D0D-4ABD-873F-2FFE9A7F5D7D}" destId="{5F5A6B11-914B-4B7F-8E64-34D396D99762}" srcOrd="1" destOrd="0" presId="urn:microsoft.com/office/officeart/2005/8/layout/lProcess2"/>
    <dgm:cxn modelId="{C4D23A27-791E-4DD7-8019-F6099C438708}" type="presParOf" srcId="{DA598B68-4D0D-4ABD-873F-2FFE9A7F5D7D}" destId="{9FF7728E-AD73-4E41-B599-D679BACAC8AC}" srcOrd="2" destOrd="0" presId="urn:microsoft.com/office/officeart/2005/8/layout/lProcess2"/>
    <dgm:cxn modelId="{5FB73B15-D1AB-42AC-90E7-42F91FF04A6A}" type="presParOf" srcId="{9FF7728E-AD73-4E41-B599-D679BACAC8AC}" destId="{0FCD0D00-6E99-4846-A3CA-1E371052006E}" srcOrd="0" destOrd="0" presId="urn:microsoft.com/office/officeart/2005/8/layout/lProcess2"/>
    <dgm:cxn modelId="{0508196B-E308-4A61-94E4-DD7E81B449D1}" type="presParOf" srcId="{0FCD0D00-6E99-4846-A3CA-1E371052006E}" destId="{0431E197-ABFF-4890-9277-C30B500E0C87}" srcOrd="0" destOrd="0" presId="urn:microsoft.com/office/officeart/2005/8/layout/lProcess2"/>
    <dgm:cxn modelId="{42866BB6-D86F-49D8-A866-602612D6D016}" type="presParOf" srcId="{0FCD0D00-6E99-4846-A3CA-1E371052006E}" destId="{DEF1AC16-81FB-4698-8808-DE0C2FCC500D}" srcOrd="1" destOrd="0" presId="urn:microsoft.com/office/officeart/2005/8/layout/lProcess2"/>
    <dgm:cxn modelId="{4E61F1B9-DA4A-4049-8A8A-F957C3AE111E}" type="presParOf" srcId="{0FCD0D00-6E99-4846-A3CA-1E371052006E}" destId="{60A6232D-C5D6-414B-B403-31DE75C527D4}" srcOrd="2" destOrd="0" presId="urn:microsoft.com/office/officeart/2005/8/layout/lProcess2"/>
    <dgm:cxn modelId="{65DACF4C-C055-4C4D-BF2C-D61417311DF6}" type="presParOf" srcId="{8A7C9BB6-C825-4377-8CEA-1488987B99F3}" destId="{ACC69523-872C-42CF-9660-F87B8EB24958}" srcOrd="3" destOrd="0" presId="urn:microsoft.com/office/officeart/2005/8/layout/lProcess2"/>
    <dgm:cxn modelId="{9D641C4F-E1C8-45BC-9675-CEB3234AB694}" type="presParOf" srcId="{8A7C9BB6-C825-4377-8CEA-1488987B99F3}" destId="{D1AC39EB-F4BC-4665-AF9D-FD0430E4DB44}" srcOrd="4" destOrd="0" presId="urn:microsoft.com/office/officeart/2005/8/layout/lProcess2"/>
    <dgm:cxn modelId="{359DFC29-6E0B-4A75-8C9F-0C5257AC2D63}" type="presParOf" srcId="{D1AC39EB-F4BC-4665-AF9D-FD0430E4DB44}" destId="{CD27BF13-C093-4490-8B4F-FCC2098DE365}" srcOrd="0" destOrd="0" presId="urn:microsoft.com/office/officeart/2005/8/layout/lProcess2"/>
    <dgm:cxn modelId="{A570E229-863E-4568-BF06-6F30E4FFA865}" type="presParOf" srcId="{D1AC39EB-F4BC-4665-AF9D-FD0430E4DB44}" destId="{CAB59916-8DBD-4A1A-83BA-516BDDB4C325}" srcOrd="1" destOrd="0" presId="urn:microsoft.com/office/officeart/2005/8/layout/lProcess2"/>
    <dgm:cxn modelId="{CAF265DB-D6EF-4EE0-B731-8E9E31DEBDF0}" type="presParOf" srcId="{D1AC39EB-F4BC-4665-AF9D-FD0430E4DB44}" destId="{9BB345DC-269B-4AEE-9DCB-E6C6607A9994}" srcOrd="2" destOrd="0" presId="urn:microsoft.com/office/officeart/2005/8/layout/lProcess2"/>
    <dgm:cxn modelId="{053F7E48-56AB-455E-8FEE-E4733DA52653}" type="presParOf" srcId="{9BB345DC-269B-4AEE-9DCB-E6C6607A9994}" destId="{00B2D63E-19AF-4803-B9F1-5FD0EBA1F67D}" srcOrd="0" destOrd="0" presId="urn:microsoft.com/office/officeart/2005/8/layout/lProcess2"/>
    <dgm:cxn modelId="{5D70F624-BE5A-4CB1-B106-A6412F00C828}" type="presParOf" srcId="{00B2D63E-19AF-4803-B9F1-5FD0EBA1F67D}" destId="{74D4F4B5-565C-472C-ADAD-40E09B37A028}" srcOrd="0" destOrd="0" presId="urn:microsoft.com/office/officeart/2005/8/layout/lProcess2"/>
    <dgm:cxn modelId="{B664AB4D-9016-4921-84CC-FA26291EF764}" type="presParOf" srcId="{00B2D63E-19AF-4803-B9F1-5FD0EBA1F67D}" destId="{E8D1BA8A-7489-44EB-89A8-9D7BB412544A}" srcOrd="1" destOrd="0" presId="urn:microsoft.com/office/officeart/2005/8/layout/lProcess2"/>
    <dgm:cxn modelId="{22BFF2AB-755D-4F4C-8E97-3B4A2737AC88}" type="presParOf" srcId="{00B2D63E-19AF-4803-B9F1-5FD0EBA1F67D}" destId="{3047D054-4642-41B0-A054-1D7C76AD2807}" srcOrd="2" destOrd="0" presId="urn:microsoft.com/office/officeart/2005/8/layout/lProcess2"/>
    <dgm:cxn modelId="{A594EE52-B4E9-4C8C-9201-6AD6621EDCF5}" type="presParOf" srcId="{00B2D63E-19AF-4803-B9F1-5FD0EBA1F67D}" destId="{F7655F3C-CD42-42BF-BF27-F8039B2EEF46}" srcOrd="3" destOrd="0" presId="urn:microsoft.com/office/officeart/2005/8/layout/lProcess2"/>
    <dgm:cxn modelId="{DEE3D6F4-6DC5-4940-A7DF-485A57FD24F6}" type="presParOf" srcId="{00B2D63E-19AF-4803-B9F1-5FD0EBA1F67D}" destId="{292B996C-2810-47F1-8A7E-FD2A07E79985}" srcOrd="4" destOrd="0" presId="urn:microsoft.com/office/officeart/2005/8/layout/lProcess2"/>
    <dgm:cxn modelId="{7C895C97-2B76-4C21-925C-73106E4DCB72}" type="presParOf" srcId="{00B2D63E-19AF-4803-B9F1-5FD0EBA1F67D}" destId="{84BAF8D1-69F3-49D2-AD8B-DBC55F09F667}" srcOrd="5" destOrd="0" presId="urn:microsoft.com/office/officeart/2005/8/layout/lProcess2"/>
    <dgm:cxn modelId="{20F64571-B59E-4162-AAE5-011494660278}" type="presParOf" srcId="{00B2D63E-19AF-4803-B9F1-5FD0EBA1F67D}" destId="{3031ADCD-D0B7-4F42-9085-8F1159FE2126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1A79AF-D65A-424F-8FC5-FE70B2CD39E3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B24ACFB-1E30-471E-94BB-D4D5C2ED49F3}">
      <dgm:prSet custT="1"/>
      <dgm:spPr/>
      <dgm:t>
        <a:bodyPr/>
        <a:lstStyle/>
        <a:p>
          <a:r>
            <a:rPr lang="es-MX" sz="2000" b="1"/>
            <a:t>Boleta de calificaciones individual sobre el progreso de su hijo</a:t>
          </a:r>
          <a:endParaRPr lang="en-US" sz="2000" b="1"/>
        </a:p>
      </dgm:t>
    </dgm:pt>
    <dgm:pt modelId="{DFBA55ED-B63E-49B4-AAA1-E1BE1C17A9E2}" type="parTrans" cxnId="{5F369DA5-D76D-4A31-96F7-67C23EC8F191}">
      <dgm:prSet/>
      <dgm:spPr/>
      <dgm:t>
        <a:bodyPr/>
        <a:lstStyle/>
        <a:p>
          <a:endParaRPr lang="en-US"/>
        </a:p>
      </dgm:t>
    </dgm:pt>
    <dgm:pt modelId="{1FA388AC-4FB9-453C-BDED-DB8FC2BD801C}" type="sibTrans" cxnId="{5F369DA5-D76D-4A31-96F7-67C23EC8F191}">
      <dgm:prSet/>
      <dgm:spPr/>
      <dgm:t>
        <a:bodyPr/>
        <a:lstStyle/>
        <a:p>
          <a:endParaRPr lang="en-US"/>
        </a:p>
      </dgm:t>
    </dgm:pt>
    <dgm:pt modelId="{A8361726-0457-4D16-8773-44679717B94C}">
      <dgm:prSet custT="1"/>
      <dgm:spPr/>
      <dgm:t>
        <a:bodyPr/>
        <a:lstStyle/>
        <a:p>
          <a:r>
            <a:rPr lang="es-MX" sz="1800" b="1"/>
            <a:t>Informaciones sobre evaluaciones estatales y locales</a:t>
          </a:r>
          <a:endParaRPr lang="en-US" sz="1800" b="1"/>
        </a:p>
      </dgm:t>
    </dgm:pt>
    <dgm:pt modelId="{C2F5457D-EAD1-4247-B655-A8967ABB5D3B}" type="parTrans" cxnId="{C23B9473-50CC-44E1-91DE-0A0D6FB565D8}">
      <dgm:prSet/>
      <dgm:spPr/>
      <dgm:t>
        <a:bodyPr/>
        <a:lstStyle/>
        <a:p>
          <a:endParaRPr lang="en-US"/>
        </a:p>
      </dgm:t>
    </dgm:pt>
    <dgm:pt modelId="{C61FF8CD-289A-4900-ACD3-39719AD52D4D}" type="sibTrans" cxnId="{C23B9473-50CC-44E1-91DE-0A0D6FB565D8}">
      <dgm:prSet/>
      <dgm:spPr/>
      <dgm:t>
        <a:bodyPr/>
        <a:lstStyle/>
        <a:p>
          <a:endParaRPr lang="en-US"/>
        </a:p>
      </dgm:t>
    </dgm:pt>
    <dgm:pt modelId="{0AACA500-AB20-48EA-BE8F-9B98EC5D6937}">
      <dgm:prSet custT="1"/>
      <dgm:spPr/>
      <dgm:t>
        <a:bodyPr/>
        <a:lstStyle/>
        <a:p>
          <a:r>
            <a:rPr lang="es-MX" sz="2000" b="1"/>
            <a:t>Materia que será evaluada</a:t>
          </a:r>
          <a:endParaRPr lang="en-US" sz="2000" b="1"/>
        </a:p>
      </dgm:t>
    </dgm:pt>
    <dgm:pt modelId="{E5021F6D-38C5-4751-BD7A-6B6DD6549A50}" type="parTrans" cxnId="{4D6F4C5E-2B18-4335-80EF-6016327068C5}">
      <dgm:prSet/>
      <dgm:spPr/>
      <dgm:t>
        <a:bodyPr/>
        <a:lstStyle/>
        <a:p>
          <a:endParaRPr lang="en-US"/>
        </a:p>
      </dgm:t>
    </dgm:pt>
    <dgm:pt modelId="{A5DA53C7-4F0E-4471-8574-5545EA107CBC}" type="sibTrans" cxnId="{4D6F4C5E-2B18-4335-80EF-6016327068C5}">
      <dgm:prSet/>
      <dgm:spPr/>
      <dgm:t>
        <a:bodyPr/>
        <a:lstStyle/>
        <a:p>
          <a:endParaRPr lang="en-US"/>
        </a:p>
      </dgm:t>
    </dgm:pt>
    <dgm:pt modelId="{20A9352F-88F1-40C0-82FF-938C058339ED}">
      <dgm:prSet custT="1"/>
      <dgm:spPr/>
      <dgm:t>
        <a:bodyPr/>
        <a:lstStyle/>
        <a:p>
          <a:r>
            <a:rPr lang="es-MX" sz="2000" b="1"/>
            <a:t>El propósito de la evaluación</a:t>
          </a:r>
          <a:endParaRPr lang="en-US" sz="2000" b="1"/>
        </a:p>
      </dgm:t>
    </dgm:pt>
    <dgm:pt modelId="{26830D5E-A4DD-4FDD-85DE-C852A6EF8DE6}" type="parTrans" cxnId="{62358B4D-5B6B-4CB2-B7B1-3BD515BD5ABE}">
      <dgm:prSet/>
      <dgm:spPr/>
      <dgm:t>
        <a:bodyPr/>
        <a:lstStyle/>
        <a:p>
          <a:endParaRPr lang="en-US"/>
        </a:p>
      </dgm:t>
    </dgm:pt>
    <dgm:pt modelId="{C2AB04C0-DA18-4FA1-910A-7373B7852DE0}" type="sibTrans" cxnId="{62358B4D-5B6B-4CB2-B7B1-3BD515BD5ABE}">
      <dgm:prSet/>
      <dgm:spPr/>
      <dgm:t>
        <a:bodyPr/>
        <a:lstStyle/>
        <a:p>
          <a:endParaRPr lang="en-US"/>
        </a:p>
      </dgm:t>
    </dgm:pt>
    <dgm:pt modelId="{C581CA6B-9B42-4693-8000-E37EC2C55420}">
      <dgm:prSet/>
      <dgm:spPr/>
      <dgm:t>
        <a:bodyPr/>
        <a:lstStyle/>
        <a:p>
          <a:r>
            <a:rPr lang="es-MX" b="1"/>
            <a:t>El derecho que tienen los padres de participar en los programas de la escuela y como hacerlo</a:t>
          </a:r>
          <a:endParaRPr lang="en-US" b="1"/>
        </a:p>
      </dgm:t>
    </dgm:pt>
    <dgm:pt modelId="{586B68CE-6782-4E1F-AB04-FDDF3FB6A129}" type="parTrans" cxnId="{22170FAF-B150-49D9-AFF4-29B30F709209}">
      <dgm:prSet/>
      <dgm:spPr/>
      <dgm:t>
        <a:bodyPr/>
        <a:lstStyle/>
        <a:p>
          <a:endParaRPr lang="en-US"/>
        </a:p>
      </dgm:t>
    </dgm:pt>
    <dgm:pt modelId="{9C5016C1-DBD7-49DE-8DA0-C83D0357836E}" type="sibTrans" cxnId="{22170FAF-B150-49D9-AFF4-29B30F709209}">
      <dgm:prSet/>
      <dgm:spPr/>
      <dgm:t>
        <a:bodyPr/>
        <a:lstStyle/>
        <a:p>
          <a:endParaRPr lang="en-US"/>
        </a:p>
      </dgm:t>
    </dgm:pt>
    <dgm:pt modelId="{09BEB5A3-2A62-49F0-997F-130F77005936}">
      <dgm:prSet/>
      <dgm:spPr/>
      <dgm:t>
        <a:bodyPr/>
        <a:lstStyle/>
        <a:p>
          <a:r>
            <a:rPr lang="es-MX" b="1"/>
            <a:t>Ser voluntario</a:t>
          </a:r>
          <a:endParaRPr lang="en-US" b="1"/>
        </a:p>
      </dgm:t>
    </dgm:pt>
    <dgm:pt modelId="{BDE5229B-9153-4A92-A4D5-266F67ECD31A}" type="parTrans" cxnId="{52397D3E-4138-4D49-BA36-9D8BA474BF92}">
      <dgm:prSet/>
      <dgm:spPr/>
      <dgm:t>
        <a:bodyPr/>
        <a:lstStyle/>
        <a:p>
          <a:endParaRPr lang="en-US"/>
        </a:p>
      </dgm:t>
    </dgm:pt>
    <dgm:pt modelId="{59CB00DF-A2FB-49AF-8515-AB9B51C2B3CE}" type="sibTrans" cxnId="{52397D3E-4138-4D49-BA36-9D8BA474BF92}">
      <dgm:prSet/>
      <dgm:spPr/>
      <dgm:t>
        <a:bodyPr/>
        <a:lstStyle/>
        <a:p>
          <a:endParaRPr lang="en-US"/>
        </a:p>
      </dgm:t>
    </dgm:pt>
    <dgm:pt modelId="{C3667317-ECDF-448F-BDC9-3144EBC912A5}">
      <dgm:prSet custT="1"/>
      <dgm:spPr/>
      <dgm:t>
        <a:bodyPr/>
        <a:lstStyle/>
        <a:p>
          <a:r>
            <a:rPr lang="es-MX" sz="2400" b="1"/>
            <a:t>Juntas flexibles</a:t>
          </a:r>
          <a:endParaRPr lang="en-US" sz="2400" b="1"/>
        </a:p>
      </dgm:t>
    </dgm:pt>
    <dgm:pt modelId="{82B568C7-23A4-42BD-AF41-1E3220524045}" type="parTrans" cxnId="{8C5B28FC-9394-4B23-B03D-7501AB78129B}">
      <dgm:prSet/>
      <dgm:spPr/>
      <dgm:t>
        <a:bodyPr/>
        <a:lstStyle/>
        <a:p>
          <a:endParaRPr lang="en-US"/>
        </a:p>
      </dgm:t>
    </dgm:pt>
    <dgm:pt modelId="{49084F35-0301-4233-B79B-F93EE896F942}" type="sibTrans" cxnId="{8C5B28FC-9394-4B23-B03D-7501AB78129B}">
      <dgm:prSet/>
      <dgm:spPr/>
      <dgm:t>
        <a:bodyPr/>
        <a:lstStyle/>
        <a:p>
          <a:endParaRPr lang="en-US"/>
        </a:p>
      </dgm:t>
    </dgm:pt>
    <dgm:pt modelId="{01B2CE17-915E-4F1D-90FE-74E9ADEBA96B}">
      <dgm:prSet custT="1"/>
      <dgm:spPr/>
      <dgm:t>
        <a:bodyPr/>
        <a:lstStyle/>
        <a:p>
          <a:r>
            <a:rPr lang="es-MX" sz="1900" b="1"/>
            <a:t>Juntas mensuales</a:t>
          </a:r>
          <a:endParaRPr lang="en-US" sz="1900" b="1"/>
        </a:p>
      </dgm:t>
    </dgm:pt>
    <dgm:pt modelId="{F458D869-2F37-4781-8726-F82E8FCDDFB1}" type="parTrans" cxnId="{427E395F-AB16-42FB-BDC9-280F713E937E}">
      <dgm:prSet/>
      <dgm:spPr/>
      <dgm:t>
        <a:bodyPr/>
        <a:lstStyle/>
        <a:p>
          <a:endParaRPr lang="en-US"/>
        </a:p>
      </dgm:t>
    </dgm:pt>
    <dgm:pt modelId="{AC17B42C-6FE7-47FF-9525-19A8CF4D7DAC}" type="sibTrans" cxnId="{427E395F-AB16-42FB-BDC9-280F713E937E}">
      <dgm:prSet/>
      <dgm:spPr/>
      <dgm:t>
        <a:bodyPr/>
        <a:lstStyle/>
        <a:p>
          <a:endParaRPr lang="en-US"/>
        </a:p>
      </dgm:t>
    </dgm:pt>
    <dgm:pt modelId="{38CFCC39-CBBE-4E1D-AFA6-C77CE6B4FB70}">
      <dgm:prSet/>
      <dgm:spPr/>
      <dgm:t>
        <a:bodyPr/>
        <a:lstStyle/>
        <a:p>
          <a:r>
            <a:rPr lang="es-MX" b="1"/>
            <a:t>Otro</a:t>
          </a:r>
          <a:endParaRPr lang="en-US" b="1"/>
        </a:p>
      </dgm:t>
    </dgm:pt>
    <dgm:pt modelId="{98219285-4E36-4E4E-88E4-95989020D707}" type="parTrans" cxnId="{037D5A7D-371D-4E8C-B696-6E484A3B6EE8}">
      <dgm:prSet/>
      <dgm:spPr/>
      <dgm:t>
        <a:bodyPr/>
        <a:lstStyle/>
        <a:p>
          <a:endParaRPr lang="en-US"/>
        </a:p>
      </dgm:t>
    </dgm:pt>
    <dgm:pt modelId="{54A70649-C82F-4F16-B469-56D0EA8EAF25}" type="sibTrans" cxnId="{037D5A7D-371D-4E8C-B696-6E484A3B6EE8}">
      <dgm:prSet/>
      <dgm:spPr/>
      <dgm:t>
        <a:bodyPr/>
        <a:lstStyle/>
        <a:p>
          <a:endParaRPr lang="en-US"/>
        </a:p>
      </dgm:t>
    </dgm:pt>
    <dgm:pt modelId="{3D292196-D3FB-410B-8D85-5C329223BCF2}" type="pres">
      <dgm:prSet presAssocID="{BD1A79AF-D65A-424F-8FC5-FE70B2CD39E3}" presName="theList" presStyleCnt="0">
        <dgm:presLayoutVars>
          <dgm:dir/>
          <dgm:animLvl val="lvl"/>
          <dgm:resizeHandles val="exact"/>
        </dgm:presLayoutVars>
      </dgm:prSet>
      <dgm:spPr/>
    </dgm:pt>
    <dgm:pt modelId="{1D3BECE0-E33A-416A-B537-F0329788AFF0}" type="pres">
      <dgm:prSet presAssocID="{BB24ACFB-1E30-471E-94BB-D4D5C2ED49F3}" presName="compNode" presStyleCnt="0"/>
      <dgm:spPr/>
    </dgm:pt>
    <dgm:pt modelId="{5A8539C3-BE2C-457E-BC34-550598B20764}" type="pres">
      <dgm:prSet presAssocID="{BB24ACFB-1E30-471E-94BB-D4D5C2ED49F3}" presName="aNode" presStyleLbl="bgShp" presStyleIdx="0" presStyleCnt="3" custScaleX="113586"/>
      <dgm:spPr/>
    </dgm:pt>
    <dgm:pt modelId="{A2E6B51C-7D1C-4127-894E-20CB00558B1D}" type="pres">
      <dgm:prSet presAssocID="{BB24ACFB-1E30-471E-94BB-D4D5C2ED49F3}" presName="textNode" presStyleLbl="bgShp" presStyleIdx="0" presStyleCnt="3"/>
      <dgm:spPr/>
    </dgm:pt>
    <dgm:pt modelId="{B0A8457D-4B75-4E8C-BB62-CF871707A5BF}" type="pres">
      <dgm:prSet presAssocID="{BB24ACFB-1E30-471E-94BB-D4D5C2ED49F3}" presName="compChildNode" presStyleCnt="0"/>
      <dgm:spPr/>
    </dgm:pt>
    <dgm:pt modelId="{8358B5AC-669F-4ED1-8E74-1E2753D8BA05}" type="pres">
      <dgm:prSet presAssocID="{BB24ACFB-1E30-471E-94BB-D4D5C2ED49F3}" presName="theInnerList" presStyleCnt="0"/>
      <dgm:spPr/>
    </dgm:pt>
    <dgm:pt modelId="{2EE4FE82-C23F-4C75-9FA3-7FC9060DF41F}" type="pres">
      <dgm:prSet presAssocID="{BB24ACFB-1E30-471E-94BB-D4D5C2ED49F3}" presName="aSpace" presStyleCnt="0"/>
      <dgm:spPr/>
    </dgm:pt>
    <dgm:pt modelId="{4F79E8F3-4610-4953-B351-979E74FAF69F}" type="pres">
      <dgm:prSet presAssocID="{A8361726-0457-4D16-8773-44679717B94C}" presName="compNode" presStyleCnt="0"/>
      <dgm:spPr/>
    </dgm:pt>
    <dgm:pt modelId="{FA49EFEC-5352-4ACB-BDE8-8284605335C4}" type="pres">
      <dgm:prSet presAssocID="{A8361726-0457-4D16-8773-44679717B94C}" presName="aNode" presStyleLbl="bgShp" presStyleIdx="1" presStyleCnt="3" custScaleX="120758"/>
      <dgm:spPr/>
    </dgm:pt>
    <dgm:pt modelId="{754F5C0E-DECB-4C5F-B034-38484CDCCEB9}" type="pres">
      <dgm:prSet presAssocID="{A8361726-0457-4D16-8773-44679717B94C}" presName="textNode" presStyleLbl="bgShp" presStyleIdx="1" presStyleCnt="3"/>
      <dgm:spPr/>
    </dgm:pt>
    <dgm:pt modelId="{0C874BBE-F255-4A4B-95F3-095580EA4C03}" type="pres">
      <dgm:prSet presAssocID="{A8361726-0457-4D16-8773-44679717B94C}" presName="compChildNode" presStyleCnt="0"/>
      <dgm:spPr/>
    </dgm:pt>
    <dgm:pt modelId="{05803C01-B402-4E5C-9E36-3284389B8638}" type="pres">
      <dgm:prSet presAssocID="{A8361726-0457-4D16-8773-44679717B94C}" presName="theInnerList" presStyleCnt="0"/>
      <dgm:spPr/>
    </dgm:pt>
    <dgm:pt modelId="{ED0E8B7A-BD93-4752-A368-CF293C6E61FC}" type="pres">
      <dgm:prSet presAssocID="{0AACA500-AB20-48EA-BE8F-9B98EC5D6937}" presName="childNode" presStyleLbl="node1" presStyleIdx="0" presStyleCnt="6" custScaleX="115349">
        <dgm:presLayoutVars>
          <dgm:bulletEnabled val="1"/>
        </dgm:presLayoutVars>
      </dgm:prSet>
      <dgm:spPr/>
    </dgm:pt>
    <dgm:pt modelId="{FC2DB858-4FE2-43A8-8BFD-E994C782CDED}" type="pres">
      <dgm:prSet presAssocID="{0AACA500-AB20-48EA-BE8F-9B98EC5D6937}" presName="aSpace2" presStyleCnt="0"/>
      <dgm:spPr/>
    </dgm:pt>
    <dgm:pt modelId="{95AC7C63-03F9-4C09-9C28-27CB492E3B52}" type="pres">
      <dgm:prSet presAssocID="{20A9352F-88F1-40C0-82FF-938C058339ED}" presName="childNode" presStyleLbl="node1" presStyleIdx="1" presStyleCnt="6" custScaleX="115349">
        <dgm:presLayoutVars>
          <dgm:bulletEnabled val="1"/>
        </dgm:presLayoutVars>
      </dgm:prSet>
      <dgm:spPr/>
    </dgm:pt>
    <dgm:pt modelId="{E05EFAFF-EA37-4B8E-8A60-672EFE9DE3FD}" type="pres">
      <dgm:prSet presAssocID="{A8361726-0457-4D16-8773-44679717B94C}" presName="aSpace" presStyleCnt="0"/>
      <dgm:spPr/>
    </dgm:pt>
    <dgm:pt modelId="{9D7B3DC1-C7B9-4488-8410-CD9BDFD64DB6}" type="pres">
      <dgm:prSet presAssocID="{C581CA6B-9B42-4693-8000-E37EC2C55420}" presName="compNode" presStyleCnt="0"/>
      <dgm:spPr/>
    </dgm:pt>
    <dgm:pt modelId="{54F7B340-15DF-4BF9-8448-5692D438E56F}" type="pres">
      <dgm:prSet presAssocID="{C581CA6B-9B42-4693-8000-E37EC2C55420}" presName="aNode" presStyleLbl="bgShp" presStyleIdx="2" presStyleCnt="3" custScaleX="122313"/>
      <dgm:spPr/>
    </dgm:pt>
    <dgm:pt modelId="{A92F2829-D648-46CE-9F53-B245DF7AF94B}" type="pres">
      <dgm:prSet presAssocID="{C581CA6B-9B42-4693-8000-E37EC2C55420}" presName="textNode" presStyleLbl="bgShp" presStyleIdx="2" presStyleCnt="3"/>
      <dgm:spPr/>
    </dgm:pt>
    <dgm:pt modelId="{DE695A81-3BFD-4FEE-9BB5-F42FD2537A13}" type="pres">
      <dgm:prSet presAssocID="{C581CA6B-9B42-4693-8000-E37EC2C55420}" presName="compChildNode" presStyleCnt="0"/>
      <dgm:spPr/>
    </dgm:pt>
    <dgm:pt modelId="{21CB6A91-8881-4C0A-AF27-A870381A0D76}" type="pres">
      <dgm:prSet presAssocID="{C581CA6B-9B42-4693-8000-E37EC2C55420}" presName="theInnerList" presStyleCnt="0"/>
      <dgm:spPr/>
    </dgm:pt>
    <dgm:pt modelId="{A597F799-6355-486B-A5BE-7257F7D6AF93}" type="pres">
      <dgm:prSet presAssocID="{09BEB5A3-2A62-49F0-997F-130F77005936}" presName="childNode" presStyleLbl="node1" presStyleIdx="2" presStyleCnt="6" custScaleX="115349">
        <dgm:presLayoutVars>
          <dgm:bulletEnabled val="1"/>
        </dgm:presLayoutVars>
      </dgm:prSet>
      <dgm:spPr/>
    </dgm:pt>
    <dgm:pt modelId="{3CC15790-B266-4E89-9EC0-4626B40B3070}" type="pres">
      <dgm:prSet presAssocID="{09BEB5A3-2A62-49F0-997F-130F77005936}" presName="aSpace2" presStyleCnt="0"/>
      <dgm:spPr/>
    </dgm:pt>
    <dgm:pt modelId="{24C8BBD6-9CEE-46DC-8A9D-22F5D58D5283}" type="pres">
      <dgm:prSet presAssocID="{C3667317-ECDF-448F-BDC9-3144EBC912A5}" presName="childNode" presStyleLbl="node1" presStyleIdx="3" presStyleCnt="6" custScaleX="115034">
        <dgm:presLayoutVars>
          <dgm:bulletEnabled val="1"/>
        </dgm:presLayoutVars>
      </dgm:prSet>
      <dgm:spPr/>
    </dgm:pt>
    <dgm:pt modelId="{086AEC36-882F-4E8C-A296-2636BEFEC56C}" type="pres">
      <dgm:prSet presAssocID="{C3667317-ECDF-448F-BDC9-3144EBC912A5}" presName="aSpace2" presStyleCnt="0"/>
      <dgm:spPr/>
    </dgm:pt>
    <dgm:pt modelId="{550C770E-56A8-4E61-8376-441842E377EB}" type="pres">
      <dgm:prSet presAssocID="{01B2CE17-915E-4F1D-90FE-74E9ADEBA96B}" presName="childNode" presStyleLbl="node1" presStyleIdx="4" presStyleCnt="6" custScaleX="118636">
        <dgm:presLayoutVars>
          <dgm:bulletEnabled val="1"/>
        </dgm:presLayoutVars>
      </dgm:prSet>
      <dgm:spPr/>
    </dgm:pt>
    <dgm:pt modelId="{67FAAB50-2972-4169-9C74-E8A0F8D079F0}" type="pres">
      <dgm:prSet presAssocID="{01B2CE17-915E-4F1D-90FE-74E9ADEBA96B}" presName="aSpace2" presStyleCnt="0"/>
      <dgm:spPr/>
    </dgm:pt>
    <dgm:pt modelId="{78159E4F-1D93-4CB1-8799-E2A09A062F5E}" type="pres">
      <dgm:prSet presAssocID="{38CFCC39-CBBE-4E1D-AFA6-C77CE6B4FB70}" presName="childNode" presStyleLbl="node1" presStyleIdx="5" presStyleCnt="6" custScaleX="115349">
        <dgm:presLayoutVars>
          <dgm:bulletEnabled val="1"/>
        </dgm:presLayoutVars>
      </dgm:prSet>
      <dgm:spPr/>
    </dgm:pt>
  </dgm:ptLst>
  <dgm:cxnLst>
    <dgm:cxn modelId="{764C1A0B-E500-4C85-9580-77C5425FA5A9}" type="presOf" srcId="{A8361726-0457-4D16-8773-44679717B94C}" destId="{754F5C0E-DECB-4C5F-B034-38484CDCCEB9}" srcOrd="1" destOrd="0" presId="urn:microsoft.com/office/officeart/2005/8/layout/lProcess2"/>
    <dgm:cxn modelId="{2D096813-4AF2-4ACC-8902-FA9DE5E4F929}" type="presOf" srcId="{C581CA6B-9B42-4693-8000-E37EC2C55420}" destId="{A92F2829-D648-46CE-9F53-B245DF7AF94B}" srcOrd="1" destOrd="0" presId="urn:microsoft.com/office/officeart/2005/8/layout/lProcess2"/>
    <dgm:cxn modelId="{D78F6B14-D60D-4B77-A54D-55A197A5CC13}" type="presOf" srcId="{38CFCC39-CBBE-4E1D-AFA6-C77CE6B4FB70}" destId="{78159E4F-1D93-4CB1-8799-E2A09A062F5E}" srcOrd="0" destOrd="0" presId="urn:microsoft.com/office/officeart/2005/8/layout/lProcess2"/>
    <dgm:cxn modelId="{ED814A1C-BB7D-4550-8117-C1D5AFBC3E80}" type="presOf" srcId="{A8361726-0457-4D16-8773-44679717B94C}" destId="{FA49EFEC-5352-4ACB-BDE8-8284605335C4}" srcOrd="0" destOrd="0" presId="urn:microsoft.com/office/officeart/2005/8/layout/lProcess2"/>
    <dgm:cxn modelId="{66A01224-715F-43FD-BF51-71F42AB956BB}" type="presOf" srcId="{20A9352F-88F1-40C0-82FF-938C058339ED}" destId="{95AC7C63-03F9-4C09-9C28-27CB492E3B52}" srcOrd="0" destOrd="0" presId="urn:microsoft.com/office/officeart/2005/8/layout/lProcess2"/>
    <dgm:cxn modelId="{D294D224-BFDA-4B22-ABD3-A48E3FEE9D97}" type="presOf" srcId="{0AACA500-AB20-48EA-BE8F-9B98EC5D6937}" destId="{ED0E8B7A-BD93-4752-A368-CF293C6E61FC}" srcOrd="0" destOrd="0" presId="urn:microsoft.com/office/officeart/2005/8/layout/lProcess2"/>
    <dgm:cxn modelId="{380DAE2C-4B71-462E-A160-B876EAA30F32}" type="presOf" srcId="{01B2CE17-915E-4F1D-90FE-74E9ADEBA96B}" destId="{550C770E-56A8-4E61-8376-441842E377EB}" srcOrd="0" destOrd="0" presId="urn:microsoft.com/office/officeart/2005/8/layout/lProcess2"/>
    <dgm:cxn modelId="{52397D3E-4138-4D49-BA36-9D8BA474BF92}" srcId="{C581CA6B-9B42-4693-8000-E37EC2C55420}" destId="{09BEB5A3-2A62-49F0-997F-130F77005936}" srcOrd="0" destOrd="0" parTransId="{BDE5229B-9153-4A92-A4D5-266F67ECD31A}" sibTransId="{59CB00DF-A2FB-49AF-8515-AB9B51C2B3CE}"/>
    <dgm:cxn modelId="{4D6F4C5E-2B18-4335-80EF-6016327068C5}" srcId="{A8361726-0457-4D16-8773-44679717B94C}" destId="{0AACA500-AB20-48EA-BE8F-9B98EC5D6937}" srcOrd="0" destOrd="0" parTransId="{E5021F6D-38C5-4751-BD7A-6B6DD6549A50}" sibTransId="{A5DA53C7-4F0E-4471-8574-5545EA107CBC}"/>
    <dgm:cxn modelId="{427E395F-AB16-42FB-BDC9-280F713E937E}" srcId="{C581CA6B-9B42-4693-8000-E37EC2C55420}" destId="{01B2CE17-915E-4F1D-90FE-74E9ADEBA96B}" srcOrd="2" destOrd="0" parTransId="{F458D869-2F37-4781-8726-F82E8FCDDFB1}" sibTransId="{AC17B42C-6FE7-47FF-9525-19A8CF4D7DAC}"/>
    <dgm:cxn modelId="{1FD97666-E065-4428-817D-1205CEED13D4}" type="presOf" srcId="{C3667317-ECDF-448F-BDC9-3144EBC912A5}" destId="{24C8BBD6-9CEE-46DC-8A9D-22F5D58D5283}" srcOrd="0" destOrd="0" presId="urn:microsoft.com/office/officeart/2005/8/layout/lProcess2"/>
    <dgm:cxn modelId="{62358B4D-5B6B-4CB2-B7B1-3BD515BD5ABE}" srcId="{A8361726-0457-4D16-8773-44679717B94C}" destId="{20A9352F-88F1-40C0-82FF-938C058339ED}" srcOrd="1" destOrd="0" parTransId="{26830D5E-A4DD-4FDD-85DE-C852A6EF8DE6}" sibTransId="{C2AB04C0-DA18-4FA1-910A-7373B7852DE0}"/>
    <dgm:cxn modelId="{2E468E6F-157F-4C73-A8B9-002263B76055}" type="presOf" srcId="{BD1A79AF-D65A-424F-8FC5-FE70B2CD39E3}" destId="{3D292196-D3FB-410B-8D85-5C329223BCF2}" srcOrd="0" destOrd="0" presId="urn:microsoft.com/office/officeart/2005/8/layout/lProcess2"/>
    <dgm:cxn modelId="{C23B9473-50CC-44E1-91DE-0A0D6FB565D8}" srcId="{BD1A79AF-D65A-424F-8FC5-FE70B2CD39E3}" destId="{A8361726-0457-4D16-8773-44679717B94C}" srcOrd="1" destOrd="0" parTransId="{C2F5457D-EAD1-4247-B655-A8967ABB5D3B}" sibTransId="{C61FF8CD-289A-4900-ACD3-39719AD52D4D}"/>
    <dgm:cxn modelId="{B1CAC55A-F5C6-4F70-937A-1544A7B08CF6}" type="presOf" srcId="{BB24ACFB-1E30-471E-94BB-D4D5C2ED49F3}" destId="{A2E6B51C-7D1C-4127-894E-20CB00558B1D}" srcOrd="1" destOrd="0" presId="urn:microsoft.com/office/officeart/2005/8/layout/lProcess2"/>
    <dgm:cxn modelId="{B45FE87C-F2A7-4DEB-B580-AB536891E438}" type="presOf" srcId="{09BEB5A3-2A62-49F0-997F-130F77005936}" destId="{A597F799-6355-486B-A5BE-7257F7D6AF93}" srcOrd="0" destOrd="0" presId="urn:microsoft.com/office/officeart/2005/8/layout/lProcess2"/>
    <dgm:cxn modelId="{037D5A7D-371D-4E8C-B696-6E484A3B6EE8}" srcId="{C581CA6B-9B42-4693-8000-E37EC2C55420}" destId="{38CFCC39-CBBE-4E1D-AFA6-C77CE6B4FB70}" srcOrd="3" destOrd="0" parTransId="{98219285-4E36-4E4E-88E4-95989020D707}" sibTransId="{54A70649-C82F-4F16-B469-56D0EA8EAF25}"/>
    <dgm:cxn modelId="{25D2E9A0-DFBE-4A62-8DC9-E4885BBEEA89}" type="presOf" srcId="{BB24ACFB-1E30-471E-94BB-D4D5C2ED49F3}" destId="{5A8539C3-BE2C-457E-BC34-550598B20764}" srcOrd="0" destOrd="0" presId="urn:microsoft.com/office/officeart/2005/8/layout/lProcess2"/>
    <dgm:cxn modelId="{5F369DA5-D76D-4A31-96F7-67C23EC8F191}" srcId="{BD1A79AF-D65A-424F-8FC5-FE70B2CD39E3}" destId="{BB24ACFB-1E30-471E-94BB-D4D5C2ED49F3}" srcOrd="0" destOrd="0" parTransId="{DFBA55ED-B63E-49B4-AAA1-E1BE1C17A9E2}" sibTransId="{1FA388AC-4FB9-453C-BDED-DB8FC2BD801C}"/>
    <dgm:cxn modelId="{22170FAF-B150-49D9-AFF4-29B30F709209}" srcId="{BD1A79AF-D65A-424F-8FC5-FE70B2CD39E3}" destId="{C581CA6B-9B42-4693-8000-E37EC2C55420}" srcOrd="2" destOrd="0" parTransId="{586B68CE-6782-4E1F-AB04-FDDF3FB6A129}" sibTransId="{9C5016C1-DBD7-49DE-8DA0-C83D0357836E}"/>
    <dgm:cxn modelId="{E5AE61DD-5218-4F97-8071-164EAF673A2C}" type="presOf" srcId="{C581CA6B-9B42-4693-8000-E37EC2C55420}" destId="{54F7B340-15DF-4BF9-8448-5692D438E56F}" srcOrd="0" destOrd="0" presId="urn:microsoft.com/office/officeart/2005/8/layout/lProcess2"/>
    <dgm:cxn modelId="{8C5B28FC-9394-4B23-B03D-7501AB78129B}" srcId="{C581CA6B-9B42-4693-8000-E37EC2C55420}" destId="{C3667317-ECDF-448F-BDC9-3144EBC912A5}" srcOrd="1" destOrd="0" parTransId="{82B568C7-23A4-42BD-AF41-1E3220524045}" sibTransId="{49084F35-0301-4233-B79B-F93EE896F942}"/>
    <dgm:cxn modelId="{4FB89983-ACCC-4F74-A4AB-1EAF97D650BE}" type="presParOf" srcId="{3D292196-D3FB-410B-8D85-5C329223BCF2}" destId="{1D3BECE0-E33A-416A-B537-F0329788AFF0}" srcOrd="0" destOrd="0" presId="urn:microsoft.com/office/officeart/2005/8/layout/lProcess2"/>
    <dgm:cxn modelId="{BB319937-190C-42AE-B8E5-D63D0641C786}" type="presParOf" srcId="{1D3BECE0-E33A-416A-B537-F0329788AFF0}" destId="{5A8539C3-BE2C-457E-BC34-550598B20764}" srcOrd="0" destOrd="0" presId="urn:microsoft.com/office/officeart/2005/8/layout/lProcess2"/>
    <dgm:cxn modelId="{7EB960D9-E98D-425B-A569-5C88A876B213}" type="presParOf" srcId="{1D3BECE0-E33A-416A-B537-F0329788AFF0}" destId="{A2E6B51C-7D1C-4127-894E-20CB00558B1D}" srcOrd="1" destOrd="0" presId="urn:microsoft.com/office/officeart/2005/8/layout/lProcess2"/>
    <dgm:cxn modelId="{967CE38E-4879-4777-896B-123ACF7A4A0F}" type="presParOf" srcId="{1D3BECE0-E33A-416A-B537-F0329788AFF0}" destId="{B0A8457D-4B75-4E8C-BB62-CF871707A5BF}" srcOrd="2" destOrd="0" presId="urn:microsoft.com/office/officeart/2005/8/layout/lProcess2"/>
    <dgm:cxn modelId="{AE4946C4-28C9-4780-BCC7-7B2207EBFD1F}" type="presParOf" srcId="{B0A8457D-4B75-4E8C-BB62-CF871707A5BF}" destId="{8358B5AC-669F-4ED1-8E74-1E2753D8BA05}" srcOrd="0" destOrd="0" presId="urn:microsoft.com/office/officeart/2005/8/layout/lProcess2"/>
    <dgm:cxn modelId="{46A1E5DC-06EA-4EBC-876F-C346377A0B71}" type="presParOf" srcId="{3D292196-D3FB-410B-8D85-5C329223BCF2}" destId="{2EE4FE82-C23F-4C75-9FA3-7FC9060DF41F}" srcOrd="1" destOrd="0" presId="urn:microsoft.com/office/officeart/2005/8/layout/lProcess2"/>
    <dgm:cxn modelId="{ACE7217A-F124-49ED-991D-2D58D62C0C61}" type="presParOf" srcId="{3D292196-D3FB-410B-8D85-5C329223BCF2}" destId="{4F79E8F3-4610-4953-B351-979E74FAF69F}" srcOrd="2" destOrd="0" presId="urn:microsoft.com/office/officeart/2005/8/layout/lProcess2"/>
    <dgm:cxn modelId="{3950690D-5EB2-41C0-ACE1-BC9C0E75652A}" type="presParOf" srcId="{4F79E8F3-4610-4953-B351-979E74FAF69F}" destId="{FA49EFEC-5352-4ACB-BDE8-8284605335C4}" srcOrd="0" destOrd="0" presId="urn:microsoft.com/office/officeart/2005/8/layout/lProcess2"/>
    <dgm:cxn modelId="{CDE328D8-F9AF-4223-8249-A4B65CA7FD63}" type="presParOf" srcId="{4F79E8F3-4610-4953-B351-979E74FAF69F}" destId="{754F5C0E-DECB-4C5F-B034-38484CDCCEB9}" srcOrd="1" destOrd="0" presId="urn:microsoft.com/office/officeart/2005/8/layout/lProcess2"/>
    <dgm:cxn modelId="{B68D0C10-3F1F-43AF-B711-6591D94D3788}" type="presParOf" srcId="{4F79E8F3-4610-4953-B351-979E74FAF69F}" destId="{0C874BBE-F255-4A4B-95F3-095580EA4C03}" srcOrd="2" destOrd="0" presId="urn:microsoft.com/office/officeart/2005/8/layout/lProcess2"/>
    <dgm:cxn modelId="{79B5E629-3DED-474B-ACB1-E90CEE38435C}" type="presParOf" srcId="{0C874BBE-F255-4A4B-95F3-095580EA4C03}" destId="{05803C01-B402-4E5C-9E36-3284389B8638}" srcOrd="0" destOrd="0" presId="urn:microsoft.com/office/officeart/2005/8/layout/lProcess2"/>
    <dgm:cxn modelId="{3FF7231A-1604-4982-824E-6F743E42C9B1}" type="presParOf" srcId="{05803C01-B402-4E5C-9E36-3284389B8638}" destId="{ED0E8B7A-BD93-4752-A368-CF293C6E61FC}" srcOrd="0" destOrd="0" presId="urn:microsoft.com/office/officeart/2005/8/layout/lProcess2"/>
    <dgm:cxn modelId="{CBD1ACF1-EB06-4277-AC62-E33AB2D4BAE8}" type="presParOf" srcId="{05803C01-B402-4E5C-9E36-3284389B8638}" destId="{FC2DB858-4FE2-43A8-8BFD-E994C782CDED}" srcOrd="1" destOrd="0" presId="urn:microsoft.com/office/officeart/2005/8/layout/lProcess2"/>
    <dgm:cxn modelId="{B90B9102-7DDC-49F8-BE70-5BEE2AC7D598}" type="presParOf" srcId="{05803C01-B402-4E5C-9E36-3284389B8638}" destId="{95AC7C63-03F9-4C09-9C28-27CB492E3B52}" srcOrd="2" destOrd="0" presId="urn:microsoft.com/office/officeart/2005/8/layout/lProcess2"/>
    <dgm:cxn modelId="{8409A217-5DF4-45F0-9DED-B74DD2EBD0C5}" type="presParOf" srcId="{3D292196-D3FB-410B-8D85-5C329223BCF2}" destId="{E05EFAFF-EA37-4B8E-8A60-672EFE9DE3FD}" srcOrd="3" destOrd="0" presId="urn:microsoft.com/office/officeart/2005/8/layout/lProcess2"/>
    <dgm:cxn modelId="{5070DC36-588C-46CF-A343-F9EDED7E125B}" type="presParOf" srcId="{3D292196-D3FB-410B-8D85-5C329223BCF2}" destId="{9D7B3DC1-C7B9-4488-8410-CD9BDFD64DB6}" srcOrd="4" destOrd="0" presId="urn:microsoft.com/office/officeart/2005/8/layout/lProcess2"/>
    <dgm:cxn modelId="{294107FE-2622-40B4-BF75-A1D40414EB66}" type="presParOf" srcId="{9D7B3DC1-C7B9-4488-8410-CD9BDFD64DB6}" destId="{54F7B340-15DF-4BF9-8448-5692D438E56F}" srcOrd="0" destOrd="0" presId="urn:microsoft.com/office/officeart/2005/8/layout/lProcess2"/>
    <dgm:cxn modelId="{DDABC2D2-E532-4BB7-9971-B33BD4914CD6}" type="presParOf" srcId="{9D7B3DC1-C7B9-4488-8410-CD9BDFD64DB6}" destId="{A92F2829-D648-46CE-9F53-B245DF7AF94B}" srcOrd="1" destOrd="0" presId="urn:microsoft.com/office/officeart/2005/8/layout/lProcess2"/>
    <dgm:cxn modelId="{F2AC7710-5360-4AD3-BAC7-77DF9D4922F0}" type="presParOf" srcId="{9D7B3DC1-C7B9-4488-8410-CD9BDFD64DB6}" destId="{DE695A81-3BFD-4FEE-9BB5-F42FD2537A13}" srcOrd="2" destOrd="0" presId="urn:microsoft.com/office/officeart/2005/8/layout/lProcess2"/>
    <dgm:cxn modelId="{721C3696-ADF3-43B7-83D5-E5F812A38E55}" type="presParOf" srcId="{DE695A81-3BFD-4FEE-9BB5-F42FD2537A13}" destId="{21CB6A91-8881-4C0A-AF27-A870381A0D76}" srcOrd="0" destOrd="0" presId="urn:microsoft.com/office/officeart/2005/8/layout/lProcess2"/>
    <dgm:cxn modelId="{585CE0C3-933F-456D-9BF9-7DB57D3D328B}" type="presParOf" srcId="{21CB6A91-8881-4C0A-AF27-A870381A0D76}" destId="{A597F799-6355-486B-A5BE-7257F7D6AF93}" srcOrd="0" destOrd="0" presId="urn:microsoft.com/office/officeart/2005/8/layout/lProcess2"/>
    <dgm:cxn modelId="{E1444722-C19F-4D94-B801-C0020E7B852A}" type="presParOf" srcId="{21CB6A91-8881-4C0A-AF27-A870381A0D76}" destId="{3CC15790-B266-4E89-9EC0-4626B40B3070}" srcOrd="1" destOrd="0" presId="urn:microsoft.com/office/officeart/2005/8/layout/lProcess2"/>
    <dgm:cxn modelId="{652C7981-3B2E-427A-8044-BAA28F2B86BA}" type="presParOf" srcId="{21CB6A91-8881-4C0A-AF27-A870381A0D76}" destId="{24C8BBD6-9CEE-46DC-8A9D-22F5D58D5283}" srcOrd="2" destOrd="0" presId="urn:microsoft.com/office/officeart/2005/8/layout/lProcess2"/>
    <dgm:cxn modelId="{0BF576E6-B994-43FA-9E53-034A6ED64992}" type="presParOf" srcId="{21CB6A91-8881-4C0A-AF27-A870381A0D76}" destId="{086AEC36-882F-4E8C-A296-2636BEFEC56C}" srcOrd="3" destOrd="0" presId="urn:microsoft.com/office/officeart/2005/8/layout/lProcess2"/>
    <dgm:cxn modelId="{5FAD49DD-AE14-4D2A-87DC-641E5F448844}" type="presParOf" srcId="{21CB6A91-8881-4C0A-AF27-A870381A0D76}" destId="{550C770E-56A8-4E61-8376-441842E377EB}" srcOrd="4" destOrd="0" presId="urn:microsoft.com/office/officeart/2005/8/layout/lProcess2"/>
    <dgm:cxn modelId="{D1B5AD6C-0DF2-4416-B45C-2E53BE1AB5B1}" type="presParOf" srcId="{21CB6A91-8881-4C0A-AF27-A870381A0D76}" destId="{67FAAB50-2972-4169-9C74-E8A0F8D079F0}" srcOrd="5" destOrd="0" presId="urn:microsoft.com/office/officeart/2005/8/layout/lProcess2"/>
    <dgm:cxn modelId="{84860634-D2CA-4329-8FEC-99F5E6F2A79D}" type="presParOf" srcId="{21CB6A91-8881-4C0A-AF27-A870381A0D76}" destId="{78159E4F-1D93-4CB1-8799-E2A09A062F5E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166AF3-62DF-4D94-BA9A-3F62F819A66D}" type="doc">
      <dgm:prSet loTypeId="urn:microsoft.com/office/officeart/2005/8/layout/target3" loCatId="relationship" qsTypeId="urn:microsoft.com/office/officeart/2005/8/quickstyle/3d1" qsCatId="3D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80DAA9E9-E5AD-43CE-93A5-894BDD1C5BE5}">
      <dgm:prSet custT="1"/>
      <dgm:spPr/>
      <dgm:t>
        <a:bodyPr/>
        <a:lstStyle/>
        <a:p>
          <a:pPr rtl="0"/>
          <a:r>
            <a:rPr lang="es-MX" sz="2400" b="1" noProof="0" dirty="0"/>
            <a:t>Base de toda la escuela</a:t>
          </a:r>
          <a:endParaRPr lang="es-MX" sz="2400" noProof="0" dirty="0"/>
        </a:p>
      </dgm:t>
    </dgm:pt>
    <dgm:pt modelId="{D635B999-60C3-419D-B71A-297A5EDCC17F}" type="parTrans" cxnId="{67B9E24D-7BBD-4BF0-BDFC-7F2EB05D5DE3}">
      <dgm:prSet/>
      <dgm:spPr/>
      <dgm:t>
        <a:bodyPr/>
        <a:lstStyle/>
        <a:p>
          <a:endParaRPr lang="en-US"/>
        </a:p>
      </dgm:t>
    </dgm:pt>
    <dgm:pt modelId="{52D72ECA-1E01-4D0B-BEFE-65C3AAC3E14E}" type="sibTrans" cxnId="{67B9E24D-7BBD-4BF0-BDFC-7F2EB05D5DE3}">
      <dgm:prSet/>
      <dgm:spPr/>
      <dgm:t>
        <a:bodyPr/>
        <a:lstStyle/>
        <a:p>
          <a:endParaRPr lang="en-US"/>
        </a:p>
      </dgm:t>
    </dgm:pt>
    <dgm:pt modelId="{777F4D35-6331-4E17-9980-265C3BC6D821}">
      <dgm:prSet/>
      <dgm:spPr/>
      <dgm:t>
        <a:bodyPr/>
        <a:lstStyle/>
        <a:p>
          <a:pPr rtl="0"/>
          <a:r>
            <a:rPr lang="es-MX" noProof="0" dirty="0"/>
            <a:t>Mejorar todo el programa educativo de la escuela.</a:t>
          </a:r>
        </a:p>
      </dgm:t>
    </dgm:pt>
    <dgm:pt modelId="{723D967A-B0C2-4963-858A-589D8E5B335D}" type="parTrans" cxnId="{1FBAE345-B494-4F50-833A-D22345AF2578}">
      <dgm:prSet/>
      <dgm:spPr/>
      <dgm:t>
        <a:bodyPr/>
        <a:lstStyle/>
        <a:p>
          <a:endParaRPr lang="en-US"/>
        </a:p>
      </dgm:t>
    </dgm:pt>
    <dgm:pt modelId="{9C1438F8-D6CA-4552-B710-0E44ECFA75A6}" type="sibTrans" cxnId="{1FBAE345-B494-4F50-833A-D22345AF2578}">
      <dgm:prSet/>
      <dgm:spPr/>
      <dgm:t>
        <a:bodyPr/>
        <a:lstStyle/>
        <a:p>
          <a:endParaRPr lang="en-US"/>
        </a:p>
      </dgm:t>
    </dgm:pt>
    <dgm:pt modelId="{E7354280-3222-46FA-986C-89A0D8630096}">
      <dgm:prSet/>
      <dgm:spPr/>
      <dgm:t>
        <a:bodyPr/>
        <a:lstStyle/>
        <a:p>
          <a:pPr rtl="0"/>
          <a:r>
            <a:rPr lang="es-MX" noProof="0" dirty="0"/>
            <a:t>Brindar asistencia adicional a todos los estudiantes que tengan dificultades para cumplir con los objetivos de rendimiento del Estado.</a:t>
          </a:r>
        </a:p>
      </dgm:t>
    </dgm:pt>
    <dgm:pt modelId="{03CADFA5-4F6F-4D4E-9E10-AD9F9C2C01D1}" type="parTrans" cxnId="{2812E6B6-3106-4168-B647-D8C575263005}">
      <dgm:prSet/>
      <dgm:spPr/>
      <dgm:t>
        <a:bodyPr/>
        <a:lstStyle/>
        <a:p>
          <a:endParaRPr lang="en-US"/>
        </a:p>
      </dgm:t>
    </dgm:pt>
    <dgm:pt modelId="{5FF0B637-07E4-4F55-9DD9-E92EAA40D57B}" type="sibTrans" cxnId="{2812E6B6-3106-4168-B647-D8C575263005}">
      <dgm:prSet/>
      <dgm:spPr/>
      <dgm:t>
        <a:bodyPr/>
        <a:lstStyle/>
        <a:p>
          <a:endParaRPr lang="en-US"/>
        </a:p>
      </dgm:t>
    </dgm:pt>
    <dgm:pt modelId="{764FDAB3-2E76-5045-B561-9C1DB3D2E1AD}">
      <dgm:prSet custT="1"/>
      <dgm:spPr/>
      <dgm:t>
        <a:bodyPr/>
        <a:lstStyle/>
        <a:p>
          <a:pPr rtl="0"/>
          <a:r>
            <a:rPr lang="es-MX" sz="2400" b="1" noProof="0" dirty="0"/>
            <a:t>Uso de fondos de Titulo I</a:t>
          </a:r>
          <a:endParaRPr lang="es-MX" sz="2400" noProof="0" dirty="0"/>
        </a:p>
      </dgm:t>
    </dgm:pt>
    <dgm:pt modelId="{7F37AC0D-6B8D-2C40-ADCC-822154059399}" type="parTrans" cxnId="{33F75B61-C022-1E4D-9A0C-B146AD640D06}">
      <dgm:prSet/>
      <dgm:spPr/>
      <dgm:t>
        <a:bodyPr/>
        <a:lstStyle/>
        <a:p>
          <a:endParaRPr lang="en-US"/>
        </a:p>
      </dgm:t>
    </dgm:pt>
    <dgm:pt modelId="{713E92E3-DEEF-4F47-921B-D2E1F15ABCAC}" type="sibTrans" cxnId="{33F75B61-C022-1E4D-9A0C-B146AD640D06}">
      <dgm:prSet/>
      <dgm:spPr/>
      <dgm:t>
        <a:bodyPr/>
        <a:lstStyle/>
        <a:p>
          <a:endParaRPr lang="en-US"/>
        </a:p>
      </dgm:t>
    </dgm:pt>
    <dgm:pt modelId="{483C1524-9020-CC43-BC44-DD0E01DB7139}">
      <dgm:prSet custT="1" custLinFactNeighborX="-665" custLinFactNeighborY="-994"/>
      <dgm:spPr/>
      <dgm:t>
        <a:bodyPr/>
        <a:lstStyle/>
        <a:p>
          <a:pPr rtl="0"/>
          <a:r>
            <a:rPr lang="es-MX" sz="1800" b="0" noProof="0" dirty="0"/>
            <a:t>Los fondos solían servir a todos los estudiantes para poder incrementar los logros</a:t>
          </a:r>
          <a:endParaRPr lang="es-MX" sz="1800" noProof="0" dirty="0"/>
        </a:p>
      </dgm:t>
    </dgm:pt>
    <dgm:pt modelId="{7F948EB7-65A8-7D4F-8FD3-648D041A8D35}" type="parTrans" cxnId="{4974CE26-8748-B242-929B-F0D1984406AC}">
      <dgm:prSet/>
      <dgm:spPr/>
      <dgm:t>
        <a:bodyPr/>
        <a:lstStyle/>
        <a:p>
          <a:endParaRPr lang="en-US"/>
        </a:p>
      </dgm:t>
    </dgm:pt>
    <dgm:pt modelId="{A8001B35-DD3D-F24D-B13D-58DD9725B64F}" type="sibTrans" cxnId="{4974CE26-8748-B242-929B-F0D1984406AC}">
      <dgm:prSet/>
      <dgm:spPr/>
      <dgm:t>
        <a:bodyPr/>
        <a:lstStyle/>
        <a:p>
          <a:endParaRPr lang="en-US"/>
        </a:p>
      </dgm:t>
    </dgm:pt>
    <dgm:pt modelId="{97BB5944-642F-40F1-B44E-542CC40EAF31}" type="pres">
      <dgm:prSet presAssocID="{AA166AF3-62DF-4D94-BA9A-3F62F819A66D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FECFD8F-068B-4F8A-B414-0CFC9E8CF962}" type="pres">
      <dgm:prSet presAssocID="{80DAA9E9-E5AD-43CE-93A5-894BDD1C5BE5}" presName="circle1" presStyleLbl="node1" presStyleIdx="0" presStyleCnt="2"/>
      <dgm:spPr/>
    </dgm:pt>
    <dgm:pt modelId="{442268B0-5B68-4B9D-917B-CC70CDBA50A8}" type="pres">
      <dgm:prSet presAssocID="{80DAA9E9-E5AD-43CE-93A5-894BDD1C5BE5}" presName="space" presStyleCnt="0"/>
      <dgm:spPr/>
    </dgm:pt>
    <dgm:pt modelId="{786CECF2-9000-4D30-9B68-941ABD63E1F4}" type="pres">
      <dgm:prSet presAssocID="{80DAA9E9-E5AD-43CE-93A5-894BDD1C5BE5}" presName="rect1" presStyleLbl="alignAcc1" presStyleIdx="0" presStyleCnt="2" custLinFactNeighborX="-665" custLinFactNeighborY="-994"/>
      <dgm:spPr/>
    </dgm:pt>
    <dgm:pt modelId="{EAEA79C7-E041-524B-9DBE-E26171CD9D11}" type="pres">
      <dgm:prSet presAssocID="{764FDAB3-2E76-5045-B561-9C1DB3D2E1AD}" presName="vertSpace2" presStyleLbl="node1" presStyleIdx="0" presStyleCnt="2"/>
      <dgm:spPr/>
    </dgm:pt>
    <dgm:pt modelId="{DFB1AB48-F2F2-454D-A109-695C32160BE0}" type="pres">
      <dgm:prSet presAssocID="{764FDAB3-2E76-5045-B561-9C1DB3D2E1AD}" presName="circle2" presStyleLbl="node1" presStyleIdx="1" presStyleCnt="2"/>
      <dgm:spPr/>
    </dgm:pt>
    <dgm:pt modelId="{248C8D9D-530A-AD4D-9D65-79B99396B6D7}" type="pres">
      <dgm:prSet presAssocID="{764FDAB3-2E76-5045-B561-9C1DB3D2E1AD}" presName="rect2" presStyleLbl="alignAcc1" presStyleIdx="1" presStyleCnt="2"/>
      <dgm:spPr/>
    </dgm:pt>
    <dgm:pt modelId="{3D801634-494B-447F-85A1-5669F8FFEDF6}" type="pres">
      <dgm:prSet presAssocID="{80DAA9E9-E5AD-43CE-93A5-894BDD1C5BE5}" presName="rect1ParTx" presStyleLbl="alignAcc1" presStyleIdx="1" presStyleCnt="2">
        <dgm:presLayoutVars>
          <dgm:chMax val="1"/>
          <dgm:bulletEnabled val="1"/>
        </dgm:presLayoutVars>
      </dgm:prSet>
      <dgm:spPr/>
    </dgm:pt>
    <dgm:pt modelId="{33DE56DE-06FA-4CAF-9AFB-2151F2E931DD}" type="pres">
      <dgm:prSet presAssocID="{80DAA9E9-E5AD-43CE-93A5-894BDD1C5BE5}" presName="rect1ChTx" presStyleLbl="alignAcc1" presStyleIdx="1" presStyleCnt="2">
        <dgm:presLayoutVars>
          <dgm:bulletEnabled val="1"/>
        </dgm:presLayoutVars>
      </dgm:prSet>
      <dgm:spPr/>
    </dgm:pt>
    <dgm:pt modelId="{4D508381-2754-6A4E-A3C9-097EFA9F07AB}" type="pres">
      <dgm:prSet presAssocID="{764FDAB3-2E76-5045-B561-9C1DB3D2E1AD}" presName="rect2ParTx" presStyleLbl="alignAcc1" presStyleIdx="1" presStyleCnt="2">
        <dgm:presLayoutVars>
          <dgm:chMax val="1"/>
          <dgm:bulletEnabled val="1"/>
        </dgm:presLayoutVars>
      </dgm:prSet>
      <dgm:spPr/>
    </dgm:pt>
    <dgm:pt modelId="{724D1EBE-BE95-CB40-97F2-12CB083FC287}" type="pres">
      <dgm:prSet presAssocID="{764FDAB3-2E76-5045-B561-9C1DB3D2E1AD}" presName="rect2ChTx" presStyleLbl="alignAcc1" presStyleIdx="1" presStyleCnt="2">
        <dgm:presLayoutVars>
          <dgm:bulletEnabled val="1"/>
        </dgm:presLayoutVars>
      </dgm:prSet>
      <dgm:spPr/>
    </dgm:pt>
  </dgm:ptLst>
  <dgm:cxnLst>
    <dgm:cxn modelId="{2056B521-98EA-42F3-A732-9FE3E297B76C}" type="presOf" srcId="{80DAA9E9-E5AD-43CE-93A5-894BDD1C5BE5}" destId="{3D801634-494B-447F-85A1-5669F8FFEDF6}" srcOrd="1" destOrd="0" presId="urn:microsoft.com/office/officeart/2005/8/layout/target3"/>
    <dgm:cxn modelId="{4974CE26-8748-B242-929B-F0D1984406AC}" srcId="{80DAA9E9-E5AD-43CE-93A5-894BDD1C5BE5}" destId="{483C1524-9020-CC43-BC44-DD0E01DB7139}" srcOrd="0" destOrd="0" parTransId="{7F948EB7-65A8-7D4F-8FD3-648D041A8D35}" sibTransId="{A8001B35-DD3D-F24D-B13D-58DD9725B64F}"/>
    <dgm:cxn modelId="{61320C34-6ABC-0243-AE73-D1ED23CB32A4}" type="presOf" srcId="{777F4D35-6331-4E17-9980-265C3BC6D821}" destId="{724D1EBE-BE95-CB40-97F2-12CB083FC287}" srcOrd="0" destOrd="0" presId="urn:microsoft.com/office/officeart/2005/8/layout/target3"/>
    <dgm:cxn modelId="{A97DBC3B-2F6C-AC43-8D50-950DBDC660AB}" type="presOf" srcId="{483C1524-9020-CC43-BC44-DD0E01DB7139}" destId="{33DE56DE-06FA-4CAF-9AFB-2151F2E931DD}" srcOrd="0" destOrd="0" presId="urn:microsoft.com/office/officeart/2005/8/layout/target3"/>
    <dgm:cxn modelId="{33F75B61-C022-1E4D-9A0C-B146AD640D06}" srcId="{AA166AF3-62DF-4D94-BA9A-3F62F819A66D}" destId="{764FDAB3-2E76-5045-B561-9C1DB3D2E1AD}" srcOrd="1" destOrd="0" parTransId="{7F37AC0D-6B8D-2C40-ADCC-822154059399}" sibTransId="{713E92E3-DEEF-4F47-921B-D2E1F15ABCAC}"/>
    <dgm:cxn modelId="{1FBAE345-B494-4F50-833A-D22345AF2578}" srcId="{764FDAB3-2E76-5045-B561-9C1DB3D2E1AD}" destId="{777F4D35-6331-4E17-9980-265C3BC6D821}" srcOrd="0" destOrd="0" parTransId="{723D967A-B0C2-4963-858A-589D8E5B335D}" sibTransId="{9C1438F8-D6CA-4552-B710-0E44ECFA75A6}"/>
    <dgm:cxn modelId="{2A71856B-B09D-2A4E-A84C-49C874B75CE5}" type="presOf" srcId="{764FDAB3-2E76-5045-B561-9C1DB3D2E1AD}" destId="{248C8D9D-530A-AD4D-9D65-79B99396B6D7}" srcOrd="0" destOrd="0" presId="urn:microsoft.com/office/officeart/2005/8/layout/target3"/>
    <dgm:cxn modelId="{67B9E24D-7BBD-4BF0-BDFC-7F2EB05D5DE3}" srcId="{AA166AF3-62DF-4D94-BA9A-3F62F819A66D}" destId="{80DAA9E9-E5AD-43CE-93A5-894BDD1C5BE5}" srcOrd="0" destOrd="0" parTransId="{D635B999-60C3-419D-B71A-297A5EDCC17F}" sibTransId="{52D72ECA-1E01-4D0B-BEFE-65C3AAC3E14E}"/>
    <dgm:cxn modelId="{90087750-A83C-400F-8D1D-A48F2A9C8A9D}" type="presOf" srcId="{80DAA9E9-E5AD-43CE-93A5-894BDD1C5BE5}" destId="{786CECF2-9000-4D30-9B68-941ABD63E1F4}" srcOrd="0" destOrd="0" presId="urn:microsoft.com/office/officeart/2005/8/layout/target3"/>
    <dgm:cxn modelId="{EC387390-64DF-4C90-BE69-0585C7A0E919}" type="presOf" srcId="{AA166AF3-62DF-4D94-BA9A-3F62F819A66D}" destId="{97BB5944-642F-40F1-B44E-542CC40EAF31}" srcOrd="0" destOrd="0" presId="urn:microsoft.com/office/officeart/2005/8/layout/target3"/>
    <dgm:cxn modelId="{2812E6B6-3106-4168-B647-D8C575263005}" srcId="{764FDAB3-2E76-5045-B561-9C1DB3D2E1AD}" destId="{E7354280-3222-46FA-986C-89A0D8630096}" srcOrd="1" destOrd="0" parTransId="{03CADFA5-4F6F-4D4E-9E10-AD9F9C2C01D1}" sibTransId="{5FF0B637-07E4-4F55-9DD9-E92EAA40D57B}"/>
    <dgm:cxn modelId="{8C00E4BB-E599-2B4E-B438-0CB369ACAB26}" type="presOf" srcId="{764FDAB3-2E76-5045-B561-9C1DB3D2E1AD}" destId="{4D508381-2754-6A4E-A3C9-097EFA9F07AB}" srcOrd="1" destOrd="0" presId="urn:microsoft.com/office/officeart/2005/8/layout/target3"/>
    <dgm:cxn modelId="{F6EF7DCF-01B8-AD49-BFA4-920E73395A12}" type="presOf" srcId="{E7354280-3222-46FA-986C-89A0D8630096}" destId="{724D1EBE-BE95-CB40-97F2-12CB083FC287}" srcOrd="0" destOrd="1" presId="urn:microsoft.com/office/officeart/2005/8/layout/target3"/>
    <dgm:cxn modelId="{201B72F3-2417-4B8E-9DF5-8C6CCEC64897}" type="presParOf" srcId="{97BB5944-642F-40F1-B44E-542CC40EAF31}" destId="{7FECFD8F-068B-4F8A-B414-0CFC9E8CF962}" srcOrd="0" destOrd="0" presId="urn:microsoft.com/office/officeart/2005/8/layout/target3"/>
    <dgm:cxn modelId="{FBADFD14-C3D7-478F-8E56-08C27E3EC85F}" type="presParOf" srcId="{97BB5944-642F-40F1-B44E-542CC40EAF31}" destId="{442268B0-5B68-4B9D-917B-CC70CDBA50A8}" srcOrd="1" destOrd="0" presId="urn:microsoft.com/office/officeart/2005/8/layout/target3"/>
    <dgm:cxn modelId="{C7D95B67-9242-4638-B46D-59CB085A64B7}" type="presParOf" srcId="{97BB5944-642F-40F1-B44E-542CC40EAF31}" destId="{786CECF2-9000-4D30-9B68-941ABD63E1F4}" srcOrd="2" destOrd="0" presId="urn:microsoft.com/office/officeart/2005/8/layout/target3"/>
    <dgm:cxn modelId="{159F5D2C-30B4-6146-A16E-2D63ED2931D3}" type="presParOf" srcId="{97BB5944-642F-40F1-B44E-542CC40EAF31}" destId="{EAEA79C7-E041-524B-9DBE-E26171CD9D11}" srcOrd="3" destOrd="0" presId="urn:microsoft.com/office/officeart/2005/8/layout/target3"/>
    <dgm:cxn modelId="{B1168D2E-2874-2948-B243-00AD92D0FEA2}" type="presParOf" srcId="{97BB5944-642F-40F1-B44E-542CC40EAF31}" destId="{DFB1AB48-F2F2-454D-A109-695C32160BE0}" srcOrd="4" destOrd="0" presId="urn:microsoft.com/office/officeart/2005/8/layout/target3"/>
    <dgm:cxn modelId="{58F7F6A8-FD2A-5845-AF4F-6983E58B762C}" type="presParOf" srcId="{97BB5944-642F-40F1-B44E-542CC40EAF31}" destId="{248C8D9D-530A-AD4D-9D65-79B99396B6D7}" srcOrd="5" destOrd="0" presId="urn:microsoft.com/office/officeart/2005/8/layout/target3"/>
    <dgm:cxn modelId="{984B06AF-1928-435F-9A36-6144D1BBBB44}" type="presParOf" srcId="{97BB5944-642F-40F1-B44E-542CC40EAF31}" destId="{3D801634-494B-447F-85A1-5669F8FFEDF6}" srcOrd="6" destOrd="0" presId="urn:microsoft.com/office/officeart/2005/8/layout/target3"/>
    <dgm:cxn modelId="{613FAA03-AC3C-463C-BF17-4A72A679A6EB}" type="presParOf" srcId="{97BB5944-642F-40F1-B44E-542CC40EAF31}" destId="{33DE56DE-06FA-4CAF-9AFB-2151F2E931DD}" srcOrd="7" destOrd="0" presId="urn:microsoft.com/office/officeart/2005/8/layout/target3"/>
    <dgm:cxn modelId="{9C19810B-6E5B-B84C-9322-D358DE239EBA}" type="presParOf" srcId="{97BB5944-642F-40F1-B44E-542CC40EAF31}" destId="{4D508381-2754-6A4E-A3C9-097EFA9F07AB}" srcOrd="8" destOrd="0" presId="urn:microsoft.com/office/officeart/2005/8/layout/target3"/>
    <dgm:cxn modelId="{8AE834E8-EAC6-6248-AA06-74CBDFE85753}" type="presParOf" srcId="{97BB5944-642F-40F1-B44E-542CC40EAF31}" destId="{724D1EBE-BE95-CB40-97F2-12CB083FC287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D60A15-825D-413A-A289-BA262F1C3B2C}" type="doc">
      <dgm:prSet loTypeId="urn:microsoft.com/office/officeart/2005/8/layout/hierarchy3" loCatId="relationship" qsTypeId="urn:microsoft.com/office/officeart/2005/8/quickstyle/3d4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62B7CA6-D867-43E2-A631-29B2E85C1EFA}">
      <dgm:prSet/>
      <dgm:spPr/>
      <dgm:t>
        <a:bodyPr/>
        <a:lstStyle/>
        <a:p>
          <a:pPr rtl="0"/>
          <a:r>
            <a:rPr lang="en-US" b="1"/>
            <a:t>Required Assessments for Title I</a:t>
          </a:r>
          <a:endParaRPr lang="en-US"/>
        </a:p>
      </dgm:t>
    </dgm:pt>
    <dgm:pt modelId="{E7535A8A-F5AD-4EAA-9F70-192A310B6387}" type="parTrans" cxnId="{A3A5C2CE-120E-463C-95E3-740C056F7168}">
      <dgm:prSet/>
      <dgm:spPr/>
      <dgm:t>
        <a:bodyPr/>
        <a:lstStyle/>
        <a:p>
          <a:endParaRPr lang="en-US"/>
        </a:p>
      </dgm:t>
    </dgm:pt>
    <dgm:pt modelId="{9D748294-D3CB-406C-883A-0123EE9FAF56}" type="sibTrans" cxnId="{A3A5C2CE-120E-463C-95E3-740C056F7168}">
      <dgm:prSet/>
      <dgm:spPr/>
      <dgm:t>
        <a:bodyPr/>
        <a:lstStyle/>
        <a:p>
          <a:endParaRPr lang="en-US"/>
        </a:p>
      </dgm:t>
    </dgm:pt>
    <dgm:pt modelId="{C8A8742C-8585-4455-B631-F0307CFB5538}">
      <dgm:prSet custT="1"/>
      <dgm:spPr/>
      <dgm:t>
        <a:bodyPr/>
        <a:lstStyle/>
        <a:p>
          <a:pPr rtl="0"/>
          <a:r>
            <a:rPr lang="en-US" sz="1800" b="1" dirty="0"/>
            <a:t>State Assessments</a:t>
          </a:r>
        </a:p>
      </dgm:t>
    </dgm:pt>
    <dgm:pt modelId="{ED22A659-2E52-4DC4-B16A-69547419DC22}" type="parTrans" cxnId="{7AEABF5E-9092-49A3-BF6F-2228F0FE70E9}">
      <dgm:prSet/>
      <dgm:spPr/>
      <dgm:t>
        <a:bodyPr/>
        <a:lstStyle/>
        <a:p>
          <a:endParaRPr lang="en-US"/>
        </a:p>
      </dgm:t>
    </dgm:pt>
    <dgm:pt modelId="{450B1CE3-A57C-4D76-83E6-2572530D3C3A}" type="sibTrans" cxnId="{7AEABF5E-9092-49A3-BF6F-2228F0FE70E9}">
      <dgm:prSet/>
      <dgm:spPr/>
      <dgm:t>
        <a:bodyPr/>
        <a:lstStyle/>
        <a:p>
          <a:endParaRPr lang="en-US"/>
        </a:p>
      </dgm:t>
    </dgm:pt>
    <dgm:pt modelId="{6884D3B1-A885-4228-B36B-7B3F44FB43AC}">
      <dgm:prSet custT="1"/>
      <dgm:spPr/>
      <dgm:t>
        <a:bodyPr/>
        <a:lstStyle/>
        <a:p>
          <a:pPr rtl="0"/>
          <a:r>
            <a:rPr lang="en-US" sz="1800" b="1" dirty="0"/>
            <a:t>Reading (ELA) and math annually for grades 3-8 (Smarter Balanced Assessment Consortium – SBAC)</a:t>
          </a:r>
        </a:p>
      </dgm:t>
    </dgm:pt>
    <dgm:pt modelId="{88F90484-D721-4C1F-B590-C52D79144037}" type="parTrans" cxnId="{27CABD0D-B7FE-43DA-ABFB-3E4A89B90D90}">
      <dgm:prSet/>
      <dgm:spPr/>
      <dgm:t>
        <a:bodyPr/>
        <a:lstStyle/>
        <a:p>
          <a:endParaRPr lang="en-US"/>
        </a:p>
      </dgm:t>
    </dgm:pt>
    <dgm:pt modelId="{5A5784FD-8200-44AD-88FE-308E841C39BB}" type="sibTrans" cxnId="{27CABD0D-B7FE-43DA-ABFB-3E4A89B90D90}">
      <dgm:prSet/>
      <dgm:spPr/>
      <dgm:t>
        <a:bodyPr/>
        <a:lstStyle/>
        <a:p>
          <a:endParaRPr lang="en-US"/>
        </a:p>
      </dgm:t>
    </dgm:pt>
    <dgm:pt modelId="{2BFF1399-932E-41D1-B9C8-321E23ADA135}">
      <dgm:prSet custT="1"/>
      <dgm:spPr/>
      <dgm:t>
        <a:bodyPr/>
        <a:lstStyle/>
        <a:p>
          <a:pPr rtl="0"/>
          <a:r>
            <a:rPr lang="en-US" sz="1800" b="1" dirty="0"/>
            <a:t>Science in grades 5 and 8 (Nevada Science Assessments), and once in grades 9 or 10 (</a:t>
          </a:r>
          <a:r>
            <a:rPr lang="en-US" sz="1800" b="1" dirty="0" err="1"/>
            <a:t>EoC</a:t>
          </a:r>
          <a:r>
            <a:rPr lang="en-US" sz="1800" b="1" dirty="0"/>
            <a:t> Finals)</a:t>
          </a:r>
        </a:p>
      </dgm:t>
    </dgm:pt>
    <dgm:pt modelId="{6FAA548C-70F8-4726-AA92-C370716F7C45}" type="parTrans" cxnId="{1BCEA16D-4424-4752-97BB-5909B4318A0F}">
      <dgm:prSet/>
      <dgm:spPr/>
      <dgm:t>
        <a:bodyPr/>
        <a:lstStyle/>
        <a:p>
          <a:endParaRPr lang="en-US"/>
        </a:p>
      </dgm:t>
    </dgm:pt>
    <dgm:pt modelId="{FCBD9BD2-7161-483B-BD7E-54C2DFEEC485}" type="sibTrans" cxnId="{1BCEA16D-4424-4752-97BB-5909B4318A0F}">
      <dgm:prSet/>
      <dgm:spPr/>
      <dgm:t>
        <a:bodyPr/>
        <a:lstStyle/>
        <a:p>
          <a:endParaRPr lang="en-US"/>
        </a:p>
      </dgm:t>
    </dgm:pt>
    <dgm:pt modelId="{208842AC-3BB4-4BDB-8E9C-AA5467D49A0B}">
      <dgm:prSet custT="1"/>
      <dgm:spPr/>
      <dgm:t>
        <a:bodyPr/>
        <a:lstStyle/>
        <a:p>
          <a:pPr rtl="0"/>
          <a:r>
            <a:rPr lang="en-US" sz="1600" b="1" dirty="0"/>
            <a:t>Other: </a:t>
          </a:r>
        </a:p>
      </dgm:t>
    </dgm:pt>
    <dgm:pt modelId="{5A9A5B93-3AA9-4A35-8F2F-76F8AE1F7461}" type="parTrans" cxnId="{EACD5FD4-606C-4493-8146-3860C97410ED}">
      <dgm:prSet/>
      <dgm:spPr/>
      <dgm:t>
        <a:bodyPr/>
        <a:lstStyle/>
        <a:p>
          <a:endParaRPr lang="en-US"/>
        </a:p>
      </dgm:t>
    </dgm:pt>
    <dgm:pt modelId="{CB638460-D155-4F70-A984-7946E0AABC0C}" type="sibTrans" cxnId="{EACD5FD4-606C-4493-8146-3860C97410ED}">
      <dgm:prSet/>
      <dgm:spPr/>
      <dgm:t>
        <a:bodyPr/>
        <a:lstStyle/>
        <a:p>
          <a:endParaRPr lang="en-US"/>
        </a:p>
      </dgm:t>
    </dgm:pt>
    <dgm:pt modelId="{4DE1D477-1E37-4236-BD1B-FFD905827BCE}">
      <dgm:prSet custT="1"/>
      <dgm:spPr/>
      <dgm:t>
        <a:bodyPr/>
        <a:lstStyle/>
        <a:p>
          <a:pPr rtl="0"/>
          <a:r>
            <a:rPr lang="en-US" sz="1600" b="1" dirty="0"/>
            <a:t>Students who are English Learners (EL) have tests of English academic proficiency.</a:t>
          </a:r>
        </a:p>
      </dgm:t>
    </dgm:pt>
    <dgm:pt modelId="{B1A309C9-E052-4781-83AA-50A7BE56E404}" type="parTrans" cxnId="{217792CF-EA5A-41C4-9DCB-F0296FCE9D8E}">
      <dgm:prSet/>
      <dgm:spPr/>
      <dgm:t>
        <a:bodyPr/>
        <a:lstStyle/>
        <a:p>
          <a:endParaRPr lang="en-US"/>
        </a:p>
      </dgm:t>
    </dgm:pt>
    <dgm:pt modelId="{D9E631E2-9278-4718-910C-F79DEDE3004B}" type="sibTrans" cxnId="{217792CF-EA5A-41C4-9DCB-F0296FCE9D8E}">
      <dgm:prSet/>
      <dgm:spPr/>
      <dgm:t>
        <a:bodyPr/>
        <a:lstStyle/>
        <a:p>
          <a:endParaRPr lang="en-US"/>
        </a:p>
      </dgm:t>
    </dgm:pt>
    <dgm:pt modelId="{B2B1B910-07C0-4013-85B7-05E19C690C55}">
      <dgm:prSet custT="1"/>
      <dgm:spPr/>
      <dgm:t>
        <a:bodyPr/>
        <a:lstStyle/>
        <a:p>
          <a:pPr rtl="0"/>
          <a:r>
            <a:rPr lang="en-US" sz="1600" b="1" dirty="0"/>
            <a:t>Measure listening, speaking, reading, and writing skills in English (ACCESS for ELLs)</a:t>
          </a:r>
        </a:p>
      </dgm:t>
    </dgm:pt>
    <dgm:pt modelId="{FA2BD612-EB58-41DD-BFE0-7DBB34656FC9}" type="parTrans" cxnId="{CA72CD84-D467-4CFE-863B-343C0A510FFB}">
      <dgm:prSet/>
      <dgm:spPr/>
      <dgm:t>
        <a:bodyPr/>
        <a:lstStyle/>
        <a:p>
          <a:endParaRPr lang="en-US"/>
        </a:p>
      </dgm:t>
    </dgm:pt>
    <dgm:pt modelId="{BA294E26-1FE1-4A94-AFA2-5007E6AF1979}" type="sibTrans" cxnId="{CA72CD84-D467-4CFE-863B-343C0A510FFB}">
      <dgm:prSet/>
      <dgm:spPr/>
      <dgm:t>
        <a:bodyPr/>
        <a:lstStyle/>
        <a:p>
          <a:endParaRPr lang="en-US"/>
        </a:p>
      </dgm:t>
    </dgm:pt>
    <dgm:pt modelId="{6276ECE5-BBF9-9242-8318-C80A14861731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s-MX" b="1" noProof="0" dirty="0"/>
            <a:t>Evaluaciones requeridas para Titulo I</a:t>
          </a:r>
          <a:endParaRPr lang="en-US" dirty="0"/>
        </a:p>
      </dgm:t>
    </dgm:pt>
    <dgm:pt modelId="{70E8156F-CF58-1D4C-8FC8-9DEC00DE79B5}" type="parTrans" cxnId="{49FFF9A3-3EEF-6F44-97A5-A041C980567B}">
      <dgm:prSet/>
      <dgm:spPr/>
      <dgm:t>
        <a:bodyPr/>
        <a:lstStyle/>
        <a:p>
          <a:endParaRPr lang="en-US"/>
        </a:p>
      </dgm:t>
    </dgm:pt>
    <dgm:pt modelId="{D267CF0B-6DE9-254C-876F-D3CF08C1BF9D}" type="sibTrans" cxnId="{49FFF9A3-3EEF-6F44-97A5-A041C980567B}">
      <dgm:prSet/>
      <dgm:spPr/>
      <dgm:t>
        <a:bodyPr/>
        <a:lstStyle/>
        <a:p>
          <a:endParaRPr lang="en-US"/>
        </a:p>
      </dgm:t>
    </dgm:pt>
    <dgm:pt modelId="{F9696EB6-F885-534D-8166-EFEE266F15FA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s-MX" sz="1600" b="1" noProof="0" dirty="0"/>
            <a:t>Evaluaciones estatales</a:t>
          </a:r>
        </a:p>
      </dgm:t>
    </dgm:pt>
    <dgm:pt modelId="{85FD5C1B-BCD7-0E43-9879-DB465429774A}" type="parTrans" cxnId="{61172198-5265-ED4E-8883-7CAAC009809C}">
      <dgm:prSet/>
      <dgm:spPr/>
      <dgm:t>
        <a:bodyPr/>
        <a:lstStyle/>
        <a:p>
          <a:endParaRPr lang="en-US"/>
        </a:p>
      </dgm:t>
    </dgm:pt>
    <dgm:pt modelId="{97FA8407-AB23-CE47-B793-536BB275A01E}" type="sibTrans" cxnId="{61172198-5265-ED4E-8883-7CAAC009809C}">
      <dgm:prSet/>
      <dgm:spPr/>
      <dgm:t>
        <a:bodyPr/>
        <a:lstStyle/>
        <a:p>
          <a:endParaRPr lang="en-US"/>
        </a:p>
      </dgm:t>
    </dgm:pt>
    <dgm:pt modelId="{8DD87120-F6CD-2E4C-B430-93206F805782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s-MX" sz="1600" b="1" noProof="0" dirty="0"/>
            <a:t>Lectura (ELA) y matemáticas anualmente para los grados 3-8 (Consorcio de evaluación equilibrada mas inteligente con siglas en ingles – SBAC)</a:t>
          </a:r>
        </a:p>
      </dgm:t>
    </dgm:pt>
    <dgm:pt modelId="{FDE1F0C3-2AAD-A84A-9196-0918171D97C6}" type="parTrans" cxnId="{E771292D-A165-B242-867F-D52E0C9A885E}">
      <dgm:prSet/>
      <dgm:spPr/>
      <dgm:t>
        <a:bodyPr/>
        <a:lstStyle/>
        <a:p>
          <a:endParaRPr lang="en-US"/>
        </a:p>
      </dgm:t>
    </dgm:pt>
    <dgm:pt modelId="{4D128C6F-D319-F648-9384-EA7965D03344}" type="sibTrans" cxnId="{E771292D-A165-B242-867F-D52E0C9A885E}">
      <dgm:prSet/>
      <dgm:spPr/>
      <dgm:t>
        <a:bodyPr/>
        <a:lstStyle/>
        <a:p>
          <a:endParaRPr lang="en-US"/>
        </a:p>
      </dgm:t>
    </dgm:pt>
    <dgm:pt modelId="{C96AC6A9-817F-F64D-9A69-352CA8AC35DE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s-MX" sz="1600" b="1" noProof="0" dirty="0"/>
            <a:t>Ciencias en los grados 5 y  8 (Evaluaciones de Ciencias de Nevada), y una vez en grados 9 o 10 (EoC Finales)</a:t>
          </a:r>
          <a:endParaRPr lang="en-US" sz="1600" b="1" dirty="0"/>
        </a:p>
      </dgm:t>
    </dgm:pt>
    <dgm:pt modelId="{7F340FF7-5EC2-9043-BD5D-89934609DD51}" type="parTrans" cxnId="{B382FAD2-2D71-5B44-9455-D4324C503B2D}">
      <dgm:prSet/>
      <dgm:spPr/>
      <dgm:t>
        <a:bodyPr/>
        <a:lstStyle/>
        <a:p>
          <a:endParaRPr lang="en-US"/>
        </a:p>
      </dgm:t>
    </dgm:pt>
    <dgm:pt modelId="{7365EE5A-F206-AA43-ABC3-E399B06F7202}" type="sibTrans" cxnId="{B382FAD2-2D71-5B44-9455-D4324C503B2D}">
      <dgm:prSet/>
      <dgm:spPr/>
      <dgm:t>
        <a:bodyPr/>
        <a:lstStyle/>
        <a:p>
          <a:endParaRPr lang="en-US"/>
        </a:p>
      </dgm:t>
    </dgm:pt>
    <dgm:pt modelId="{4622C551-FD05-6C44-BD38-48A86E29A021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s-MX" sz="1600" b="1" noProof="0" dirty="0"/>
            <a:t>Otros: </a:t>
          </a:r>
          <a:endParaRPr lang="es-MX" sz="1600" noProof="0" dirty="0"/>
        </a:p>
      </dgm:t>
    </dgm:pt>
    <dgm:pt modelId="{8A36083C-5608-B14B-ADB4-246B5A698BA1}" type="parTrans" cxnId="{BB55F643-7CDD-BE4A-AAEC-814D1AFE38EA}">
      <dgm:prSet/>
      <dgm:spPr/>
      <dgm:t>
        <a:bodyPr/>
        <a:lstStyle/>
        <a:p>
          <a:endParaRPr lang="en-US"/>
        </a:p>
      </dgm:t>
    </dgm:pt>
    <dgm:pt modelId="{DB5C529B-D436-0047-9EB9-B9C891B1B658}" type="sibTrans" cxnId="{BB55F643-7CDD-BE4A-AAEC-814D1AFE38EA}">
      <dgm:prSet/>
      <dgm:spPr/>
      <dgm:t>
        <a:bodyPr/>
        <a:lstStyle/>
        <a:p>
          <a:endParaRPr lang="en-US"/>
        </a:p>
      </dgm:t>
    </dgm:pt>
    <dgm:pt modelId="{CC9B1C37-88F1-7C44-B12B-8F5984855806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s-MX" sz="1600" b="1" noProof="0" dirty="0"/>
            <a:t>Los estudiantes que están aprendiedo inlges (EL) tienen pruebas de dominio académico de ingles.</a:t>
          </a:r>
        </a:p>
      </dgm:t>
    </dgm:pt>
    <dgm:pt modelId="{0AB053D2-B8FE-924D-AD25-150F38F9FC68}" type="parTrans" cxnId="{93EB5F10-97F0-D54B-8D53-F2397E0A11BD}">
      <dgm:prSet/>
      <dgm:spPr/>
      <dgm:t>
        <a:bodyPr/>
        <a:lstStyle/>
        <a:p>
          <a:endParaRPr lang="en-US"/>
        </a:p>
      </dgm:t>
    </dgm:pt>
    <dgm:pt modelId="{9BC42703-C343-8F47-AB72-9D40BAD8D881}" type="sibTrans" cxnId="{93EB5F10-97F0-D54B-8D53-F2397E0A11BD}">
      <dgm:prSet/>
      <dgm:spPr/>
      <dgm:t>
        <a:bodyPr/>
        <a:lstStyle/>
        <a:p>
          <a:endParaRPr lang="en-US"/>
        </a:p>
      </dgm:t>
    </dgm:pt>
    <dgm:pt modelId="{37B86968-5170-A74C-BE27-CE7095374176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s-MX" sz="1600" b="1" noProof="0" dirty="0"/>
            <a:t>Toman medidas de habilidades de escuchar, hablar, leer y escribir en ingles (ACCESS para ELLs)</a:t>
          </a:r>
        </a:p>
      </dgm:t>
    </dgm:pt>
    <dgm:pt modelId="{99638162-6E99-1E40-95F3-E684A0569804}" type="parTrans" cxnId="{F6AEFB61-6F24-A749-A19C-415733F00CB3}">
      <dgm:prSet/>
      <dgm:spPr/>
      <dgm:t>
        <a:bodyPr/>
        <a:lstStyle/>
        <a:p>
          <a:endParaRPr lang="en-US"/>
        </a:p>
      </dgm:t>
    </dgm:pt>
    <dgm:pt modelId="{C951FF25-178E-9942-9B14-976B92F35937}" type="sibTrans" cxnId="{F6AEFB61-6F24-A749-A19C-415733F00CB3}">
      <dgm:prSet/>
      <dgm:spPr/>
      <dgm:t>
        <a:bodyPr/>
        <a:lstStyle/>
        <a:p>
          <a:endParaRPr lang="en-US"/>
        </a:p>
      </dgm:t>
    </dgm:pt>
    <dgm:pt modelId="{0FF52EF1-7184-7648-9128-95F3DF3CD465}" type="pres">
      <dgm:prSet presAssocID="{63D60A15-825D-413A-A289-BA262F1C3B2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A894CD6-1C93-A549-930B-95E9F82AD7F5}" type="pres">
      <dgm:prSet presAssocID="{C62B7CA6-D867-43E2-A631-29B2E85C1EFA}" presName="root" presStyleCnt="0"/>
      <dgm:spPr/>
    </dgm:pt>
    <dgm:pt modelId="{D18D2E51-F093-2C4D-871B-EE2D749E4317}" type="pres">
      <dgm:prSet presAssocID="{C62B7CA6-D867-43E2-A631-29B2E85C1EFA}" presName="rootComposite" presStyleCnt="0"/>
      <dgm:spPr/>
    </dgm:pt>
    <dgm:pt modelId="{C2DCEE01-65B5-2144-BE28-4AF348075DFC}" type="pres">
      <dgm:prSet presAssocID="{C62B7CA6-D867-43E2-A631-29B2E85C1EFA}" presName="rootText" presStyleLbl="node1" presStyleIdx="0" presStyleCnt="2"/>
      <dgm:spPr/>
    </dgm:pt>
    <dgm:pt modelId="{5AE496CB-B3CF-A141-B331-423379BFAA83}" type="pres">
      <dgm:prSet presAssocID="{C62B7CA6-D867-43E2-A631-29B2E85C1EFA}" presName="rootConnector" presStyleLbl="node1" presStyleIdx="0" presStyleCnt="2"/>
      <dgm:spPr/>
    </dgm:pt>
    <dgm:pt modelId="{BACD3C30-6E00-554F-97B9-9F411595D0B5}" type="pres">
      <dgm:prSet presAssocID="{C62B7CA6-D867-43E2-A631-29B2E85C1EFA}" presName="childShape" presStyleCnt="0"/>
      <dgm:spPr/>
    </dgm:pt>
    <dgm:pt modelId="{170E3E67-1AA6-844D-89A4-FB9E4BCACB9E}" type="pres">
      <dgm:prSet presAssocID="{ED22A659-2E52-4DC4-B16A-69547419DC22}" presName="Name13" presStyleLbl="parChTrans1D2" presStyleIdx="0" presStyleCnt="4"/>
      <dgm:spPr/>
    </dgm:pt>
    <dgm:pt modelId="{1EAA75C5-7E4A-8E42-8B2D-A098DCA8451A}" type="pres">
      <dgm:prSet presAssocID="{C8A8742C-8585-4455-B631-F0307CFB5538}" presName="childText" presStyleLbl="bgAcc1" presStyleIdx="0" presStyleCnt="4" custScaleX="147382" custScaleY="144480" custLinFactNeighborX="-62">
        <dgm:presLayoutVars>
          <dgm:bulletEnabled val="1"/>
        </dgm:presLayoutVars>
      </dgm:prSet>
      <dgm:spPr/>
    </dgm:pt>
    <dgm:pt modelId="{D51DCE12-BD76-C143-AB58-6A5AB6AC8128}" type="pres">
      <dgm:prSet presAssocID="{5A9A5B93-3AA9-4A35-8F2F-76F8AE1F7461}" presName="Name13" presStyleLbl="parChTrans1D2" presStyleIdx="1" presStyleCnt="4"/>
      <dgm:spPr/>
    </dgm:pt>
    <dgm:pt modelId="{255CB971-5CE6-874F-ADE4-DB48AADB75ED}" type="pres">
      <dgm:prSet presAssocID="{208842AC-3BB4-4BDB-8E9C-AA5467D49A0B}" presName="childText" presStyleLbl="bgAcc1" presStyleIdx="1" presStyleCnt="4" custScaleX="148368" custScaleY="145765" custLinFactNeighborX="9" custLinFactNeighborY="82">
        <dgm:presLayoutVars>
          <dgm:bulletEnabled val="1"/>
        </dgm:presLayoutVars>
      </dgm:prSet>
      <dgm:spPr/>
    </dgm:pt>
    <dgm:pt modelId="{C7404FC4-FA1F-3D45-B7E1-D5D853C63E1C}" type="pres">
      <dgm:prSet presAssocID="{6276ECE5-BBF9-9242-8318-C80A14861731}" presName="root" presStyleCnt="0"/>
      <dgm:spPr/>
    </dgm:pt>
    <dgm:pt modelId="{378A337A-B4A9-B944-B493-E31059BDBF6A}" type="pres">
      <dgm:prSet presAssocID="{6276ECE5-BBF9-9242-8318-C80A14861731}" presName="rootComposite" presStyleCnt="0"/>
      <dgm:spPr/>
    </dgm:pt>
    <dgm:pt modelId="{D8E23726-C19E-504D-8243-F6CA8F029738}" type="pres">
      <dgm:prSet presAssocID="{6276ECE5-BBF9-9242-8318-C80A14861731}" presName="rootText" presStyleLbl="node1" presStyleIdx="1" presStyleCnt="2"/>
      <dgm:spPr/>
    </dgm:pt>
    <dgm:pt modelId="{37A77D45-81CC-C94F-B2FC-04EAE9B2D7DD}" type="pres">
      <dgm:prSet presAssocID="{6276ECE5-BBF9-9242-8318-C80A14861731}" presName="rootConnector" presStyleLbl="node1" presStyleIdx="1" presStyleCnt="2"/>
      <dgm:spPr/>
    </dgm:pt>
    <dgm:pt modelId="{8463FD20-0EEC-904A-8E48-19D70DFBE831}" type="pres">
      <dgm:prSet presAssocID="{6276ECE5-BBF9-9242-8318-C80A14861731}" presName="childShape" presStyleCnt="0"/>
      <dgm:spPr/>
    </dgm:pt>
    <dgm:pt modelId="{A4674FCE-80C9-8342-AA81-D2C06928E12B}" type="pres">
      <dgm:prSet presAssocID="{85FD5C1B-BCD7-0E43-9879-DB465429774A}" presName="Name13" presStyleLbl="parChTrans1D2" presStyleIdx="2" presStyleCnt="4"/>
      <dgm:spPr/>
    </dgm:pt>
    <dgm:pt modelId="{97FB5E2D-AF85-724B-B75B-0678850996DE}" type="pres">
      <dgm:prSet presAssocID="{F9696EB6-F885-534D-8166-EFEE266F15FA}" presName="childText" presStyleLbl="bgAcc1" presStyleIdx="2" presStyleCnt="4" custScaleX="149139" custScaleY="150211" custLinFactNeighborX="964" custLinFactNeighborY="-902">
        <dgm:presLayoutVars>
          <dgm:bulletEnabled val="1"/>
        </dgm:presLayoutVars>
      </dgm:prSet>
      <dgm:spPr/>
    </dgm:pt>
    <dgm:pt modelId="{70600CAD-A7AC-464C-84E0-D817E684F12D}" type="pres">
      <dgm:prSet presAssocID="{8A36083C-5608-B14B-ADB4-246B5A698BA1}" presName="Name13" presStyleLbl="parChTrans1D2" presStyleIdx="3" presStyleCnt="4"/>
      <dgm:spPr/>
    </dgm:pt>
    <dgm:pt modelId="{B32B5E2E-7CF9-824E-8B2C-C53CB8A1A420}" type="pres">
      <dgm:prSet presAssocID="{4622C551-FD05-6C44-BD38-48A86E29A021}" presName="childText" presStyleLbl="bgAcc1" presStyleIdx="3" presStyleCnt="4" custScaleX="147186" custScaleY="143972" custLinFactNeighborX="1068" custLinFactNeighborY="-5835">
        <dgm:presLayoutVars>
          <dgm:bulletEnabled val="1"/>
        </dgm:presLayoutVars>
      </dgm:prSet>
      <dgm:spPr/>
    </dgm:pt>
  </dgm:ptLst>
  <dgm:cxnLst>
    <dgm:cxn modelId="{92702A00-CC6D-A241-A312-12151419F63B}" type="presOf" srcId="{ED22A659-2E52-4DC4-B16A-69547419DC22}" destId="{170E3E67-1AA6-844D-89A4-FB9E4BCACB9E}" srcOrd="0" destOrd="0" presId="urn:microsoft.com/office/officeart/2005/8/layout/hierarchy3"/>
    <dgm:cxn modelId="{C5401607-A66C-8A40-B028-FE4E4996E767}" type="presOf" srcId="{2BFF1399-932E-41D1-B9C8-321E23ADA135}" destId="{1EAA75C5-7E4A-8E42-8B2D-A098DCA8451A}" srcOrd="0" destOrd="2" presId="urn:microsoft.com/office/officeart/2005/8/layout/hierarchy3"/>
    <dgm:cxn modelId="{27CABD0D-B7FE-43DA-ABFB-3E4A89B90D90}" srcId="{C8A8742C-8585-4455-B631-F0307CFB5538}" destId="{6884D3B1-A885-4228-B36B-7B3F44FB43AC}" srcOrd="0" destOrd="0" parTransId="{88F90484-D721-4C1F-B590-C52D79144037}" sibTransId="{5A5784FD-8200-44AD-88FE-308E841C39BB}"/>
    <dgm:cxn modelId="{EBC33D0F-C959-9847-ABD1-75164CB69D25}" type="presOf" srcId="{B2B1B910-07C0-4013-85B7-05E19C690C55}" destId="{255CB971-5CE6-874F-ADE4-DB48AADB75ED}" srcOrd="0" destOrd="2" presId="urn:microsoft.com/office/officeart/2005/8/layout/hierarchy3"/>
    <dgm:cxn modelId="{93EB5F10-97F0-D54B-8D53-F2397E0A11BD}" srcId="{4622C551-FD05-6C44-BD38-48A86E29A021}" destId="{CC9B1C37-88F1-7C44-B12B-8F5984855806}" srcOrd="0" destOrd="0" parTransId="{0AB053D2-B8FE-924D-AD25-150F38F9FC68}" sibTransId="{9BC42703-C343-8F47-AB72-9D40BAD8D881}"/>
    <dgm:cxn modelId="{6B3A5E14-7094-0747-A3E2-A864BA59545E}" type="presOf" srcId="{6884D3B1-A885-4228-B36B-7B3F44FB43AC}" destId="{1EAA75C5-7E4A-8E42-8B2D-A098DCA8451A}" srcOrd="0" destOrd="1" presId="urn:microsoft.com/office/officeart/2005/8/layout/hierarchy3"/>
    <dgm:cxn modelId="{74880C1E-BC83-4647-8C8E-3C276B862E89}" type="presOf" srcId="{37B86968-5170-A74C-BE27-CE7095374176}" destId="{B32B5E2E-7CF9-824E-8B2C-C53CB8A1A420}" srcOrd="0" destOrd="2" presId="urn:microsoft.com/office/officeart/2005/8/layout/hierarchy3"/>
    <dgm:cxn modelId="{E7386D1E-CD7B-E345-8153-C01C323C4C7E}" type="presOf" srcId="{8A36083C-5608-B14B-ADB4-246B5A698BA1}" destId="{70600CAD-A7AC-464C-84E0-D817E684F12D}" srcOrd="0" destOrd="0" presId="urn:microsoft.com/office/officeart/2005/8/layout/hierarchy3"/>
    <dgm:cxn modelId="{E771292D-A165-B242-867F-D52E0C9A885E}" srcId="{F9696EB6-F885-534D-8166-EFEE266F15FA}" destId="{8DD87120-F6CD-2E4C-B430-93206F805782}" srcOrd="0" destOrd="0" parTransId="{FDE1F0C3-2AAD-A84A-9196-0918171D97C6}" sibTransId="{4D128C6F-D319-F648-9384-EA7965D03344}"/>
    <dgm:cxn modelId="{CCB7A132-9D67-8F47-ACA6-EEA1234E333F}" type="presOf" srcId="{6276ECE5-BBF9-9242-8318-C80A14861731}" destId="{37A77D45-81CC-C94F-B2FC-04EAE9B2D7DD}" srcOrd="1" destOrd="0" presId="urn:microsoft.com/office/officeart/2005/8/layout/hierarchy3"/>
    <dgm:cxn modelId="{16265D36-B838-FC43-81DC-41371A47970E}" type="presOf" srcId="{C62B7CA6-D867-43E2-A631-29B2E85C1EFA}" destId="{C2DCEE01-65B5-2144-BE28-4AF348075DFC}" srcOrd="0" destOrd="0" presId="urn:microsoft.com/office/officeart/2005/8/layout/hierarchy3"/>
    <dgm:cxn modelId="{F7BE8B5D-8FF3-CE45-A432-11E8B7E179FC}" type="presOf" srcId="{208842AC-3BB4-4BDB-8E9C-AA5467D49A0B}" destId="{255CB971-5CE6-874F-ADE4-DB48AADB75ED}" srcOrd="0" destOrd="0" presId="urn:microsoft.com/office/officeart/2005/8/layout/hierarchy3"/>
    <dgm:cxn modelId="{A5185F5E-E9A3-7B4C-931D-93862BC879C9}" type="presOf" srcId="{CC9B1C37-88F1-7C44-B12B-8F5984855806}" destId="{B32B5E2E-7CF9-824E-8B2C-C53CB8A1A420}" srcOrd="0" destOrd="1" presId="urn:microsoft.com/office/officeart/2005/8/layout/hierarchy3"/>
    <dgm:cxn modelId="{7AEABF5E-9092-49A3-BF6F-2228F0FE70E9}" srcId="{C62B7CA6-D867-43E2-A631-29B2E85C1EFA}" destId="{C8A8742C-8585-4455-B631-F0307CFB5538}" srcOrd="0" destOrd="0" parTransId="{ED22A659-2E52-4DC4-B16A-69547419DC22}" sibTransId="{450B1CE3-A57C-4D76-83E6-2572530D3C3A}"/>
    <dgm:cxn modelId="{F6AEFB61-6F24-A749-A19C-415733F00CB3}" srcId="{4622C551-FD05-6C44-BD38-48A86E29A021}" destId="{37B86968-5170-A74C-BE27-CE7095374176}" srcOrd="1" destOrd="0" parTransId="{99638162-6E99-1E40-95F3-E684A0569804}" sibTransId="{C951FF25-178E-9942-9B14-976B92F35937}"/>
    <dgm:cxn modelId="{BB55F643-7CDD-BE4A-AAEC-814D1AFE38EA}" srcId="{6276ECE5-BBF9-9242-8318-C80A14861731}" destId="{4622C551-FD05-6C44-BD38-48A86E29A021}" srcOrd="1" destOrd="0" parTransId="{8A36083C-5608-B14B-ADB4-246B5A698BA1}" sibTransId="{DB5C529B-D436-0047-9EB9-B9C891B1B658}"/>
    <dgm:cxn modelId="{5C5DE946-BFF4-F940-A546-8476BB9E1EDA}" type="presOf" srcId="{F9696EB6-F885-534D-8166-EFEE266F15FA}" destId="{97FB5E2D-AF85-724B-B75B-0678850996DE}" srcOrd="0" destOrd="0" presId="urn:microsoft.com/office/officeart/2005/8/layout/hierarchy3"/>
    <dgm:cxn modelId="{BFC6BE4B-26F9-7C46-8A9A-B12EC5DF437D}" type="presOf" srcId="{C62B7CA6-D867-43E2-A631-29B2E85C1EFA}" destId="{5AE496CB-B3CF-A141-B331-423379BFAA83}" srcOrd="1" destOrd="0" presId="urn:microsoft.com/office/officeart/2005/8/layout/hierarchy3"/>
    <dgm:cxn modelId="{1BCEA16D-4424-4752-97BB-5909B4318A0F}" srcId="{C8A8742C-8585-4455-B631-F0307CFB5538}" destId="{2BFF1399-932E-41D1-B9C8-321E23ADA135}" srcOrd="1" destOrd="0" parTransId="{6FAA548C-70F8-4726-AA92-C370716F7C45}" sibTransId="{FCBD9BD2-7161-483B-BD7E-54C2DFEEC485}"/>
    <dgm:cxn modelId="{F1EB9A54-FEAA-6F49-8F44-ED02D8A92E2D}" type="presOf" srcId="{C8A8742C-8585-4455-B631-F0307CFB5538}" destId="{1EAA75C5-7E4A-8E42-8B2D-A098DCA8451A}" srcOrd="0" destOrd="0" presId="urn:microsoft.com/office/officeart/2005/8/layout/hierarchy3"/>
    <dgm:cxn modelId="{4BA5A87D-E17E-114C-ACCD-AA07DE8DC867}" type="presOf" srcId="{6276ECE5-BBF9-9242-8318-C80A14861731}" destId="{D8E23726-C19E-504D-8243-F6CA8F029738}" srcOrd="0" destOrd="0" presId="urn:microsoft.com/office/officeart/2005/8/layout/hierarchy3"/>
    <dgm:cxn modelId="{CA72CD84-D467-4CFE-863B-343C0A510FFB}" srcId="{208842AC-3BB4-4BDB-8E9C-AA5467D49A0B}" destId="{B2B1B910-07C0-4013-85B7-05E19C690C55}" srcOrd="1" destOrd="0" parTransId="{FA2BD612-EB58-41DD-BFE0-7DBB34656FC9}" sibTransId="{BA294E26-1FE1-4A94-AFA2-5007E6AF1979}"/>
    <dgm:cxn modelId="{61172198-5265-ED4E-8883-7CAAC009809C}" srcId="{6276ECE5-BBF9-9242-8318-C80A14861731}" destId="{F9696EB6-F885-534D-8166-EFEE266F15FA}" srcOrd="0" destOrd="0" parTransId="{85FD5C1B-BCD7-0E43-9879-DB465429774A}" sibTransId="{97FA8407-AB23-CE47-B793-536BB275A01E}"/>
    <dgm:cxn modelId="{49FFF9A3-3EEF-6F44-97A5-A041C980567B}" srcId="{63D60A15-825D-413A-A289-BA262F1C3B2C}" destId="{6276ECE5-BBF9-9242-8318-C80A14861731}" srcOrd="1" destOrd="0" parTransId="{70E8156F-CF58-1D4C-8FC8-9DEC00DE79B5}" sibTransId="{D267CF0B-6DE9-254C-876F-D3CF08C1BF9D}"/>
    <dgm:cxn modelId="{13BC15A6-5EB3-0344-81B1-F114699296A3}" type="presOf" srcId="{4622C551-FD05-6C44-BD38-48A86E29A021}" destId="{B32B5E2E-7CF9-824E-8B2C-C53CB8A1A420}" srcOrd="0" destOrd="0" presId="urn:microsoft.com/office/officeart/2005/8/layout/hierarchy3"/>
    <dgm:cxn modelId="{89A7E4C2-28E9-A444-9500-E76E76D962F7}" type="presOf" srcId="{8DD87120-F6CD-2E4C-B430-93206F805782}" destId="{97FB5E2D-AF85-724B-B75B-0678850996DE}" srcOrd="0" destOrd="1" presId="urn:microsoft.com/office/officeart/2005/8/layout/hierarchy3"/>
    <dgm:cxn modelId="{A3A5C2CE-120E-463C-95E3-740C056F7168}" srcId="{63D60A15-825D-413A-A289-BA262F1C3B2C}" destId="{C62B7CA6-D867-43E2-A631-29B2E85C1EFA}" srcOrd="0" destOrd="0" parTransId="{E7535A8A-F5AD-4EAA-9F70-192A310B6387}" sibTransId="{9D748294-D3CB-406C-883A-0123EE9FAF56}"/>
    <dgm:cxn modelId="{217792CF-EA5A-41C4-9DCB-F0296FCE9D8E}" srcId="{208842AC-3BB4-4BDB-8E9C-AA5467D49A0B}" destId="{4DE1D477-1E37-4236-BD1B-FFD905827BCE}" srcOrd="0" destOrd="0" parTransId="{B1A309C9-E052-4781-83AA-50A7BE56E404}" sibTransId="{D9E631E2-9278-4718-910C-F79DEDE3004B}"/>
    <dgm:cxn modelId="{B382FAD2-2D71-5B44-9455-D4324C503B2D}" srcId="{F9696EB6-F885-534D-8166-EFEE266F15FA}" destId="{C96AC6A9-817F-F64D-9A69-352CA8AC35DE}" srcOrd="1" destOrd="0" parTransId="{7F340FF7-5EC2-9043-BD5D-89934609DD51}" sibTransId="{7365EE5A-F206-AA43-ABC3-E399B06F7202}"/>
    <dgm:cxn modelId="{EACD5FD4-606C-4493-8146-3860C97410ED}" srcId="{C62B7CA6-D867-43E2-A631-29B2E85C1EFA}" destId="{208842AC-3BB4-4BDB-8E9C-AA5467D49A0B}" srcOrd="1" destOrd="0" parTransId="{5A9A5B93-3AA9-4A35-8F2F-76F8AE1F7461}" sibTransId="{CB638460-D155-4F70-A984-7946E0AABC0C}"/>
    <dgm:cxn modelId="{DDCDAEDC-145E-1041-90C3-81AC0E2009EF}" type="presOf" srcId="{85FD5C1B-BCD7-0E43-9879-DB465429774A}" destId="{A4674FCE-80C9-8342-AA81-D2C06928E12B}" srcOrd="0" destOrd="0" presId="urn:microsoft.com/office/officeart/2005/8/layout/hierarchy3"/>
    <dgm:cxn modelId="{D86D32E3-0B4D-4C4A-8C95-BCFA4A5ECE23}" type="presOf" srcId="{5A9A5B93-3AA9-4A35-8F2F-76F8AE1F7461}" destId="{D51DCE12-BD76-C143-AB58-6A5AB6AC8128}" srcOrd="0" destOrd="0" presId="urn:microsoft.com/office/officeart/2005/8/layout/hierarchy3"/>
    <dgm:cxn modelId="{A9E7BCE6-7DED-B34A-9CFD-18353B38DA43}" type="presOf" srcId="{63D60A15-825D-413A-A289-BA262F1C3B2C}" destId="{0FF52EF1-7184-7648-9128-95F3DF3CD465}" srcOrd="0" destOrd="0" presId="urn:microsoft.com/office/officeart/2005/8/layout/hierarchy3"/>
    <dgm:cxn modelId="{E97435FB-08E0-9F41-8CED-A8A74C882D75}" type="presOf" srcId="{C96AC6A9-817F-F64D-9A69-352CA8AC35DE}" destId="{97FB5E2D-AF85-724B-B75B-0678850996DE}" srcOrd="0" destOrd="2" presId="urn:microsoft.com/office/officeart/2005/8/layout/hierarchy3"/>
    <dgm:cxn modelId="{2AD8F8FF-0BE7-5740-B9A3-85F83628CFAA}" type="presOf" srcId="{4DE1D477-1E37-4236-BD1B-FFD905827BCE}" destId="{255CB971-5CE6-874F-ADE4-DB48AADB75ED}" srcOrd="0" destOrd="1" presId="urn:microsoft.com/office/officeart/2005/8/layout/hierarchy3"/>
    <dgm:cxn modelId="{1C30AFFF-D3CF-AA40-B6C8-DB7935AB455D}" type="presParOf" srcId="{0FF52EF1-7184-7648-9128-95F3DF3CD465}" destId="{2A894CD6-1C93-A549-930B-95E9F82AD7F5}" srcOrd="0" destOrd="0" presId="urn:microsoft.com/office/officeart/2005/8/layout/hierarchy3"/>
    <dgm:cxn modelId="{821DFF28-0992-CA49-9685-7EF90124FD8E}" type="presParOf" srcId="{2A894CD6-1C93-A549-930B-95E9F82AD7F5}" destId="{D18D2E51-F093-2C4D-871B-EE2D749E4317}" srcOrd="0" destOrd="0" presId="urn:microsoft.com/office/officeart/2005/8/layout/hierarchy3"/>
    <dgm:cxn modelId="{4B53D42E-13ED-A643-976B-B86D1C295D34}" type="presParOf" srcId="{D18D2E51-F093-2C4D-871B-EE2D749E4317}" destId="{C2DCEE01-65B5-2144-BE28-4AF348075DFC}" srcOrd="0" destOrd="0" presId="urn:microsoft.com/office/officeart/2005/8/layout/hierarchy3"/>
    <dgm:cxn modelId="{3EA66893-270E-A64C-BC3D-62297FBB81EE}" type="presParOf" srcId="{D18D2E51-F093-2C4D-871B-EE2D749E4317}" destId="{5AE496CB-B3CF-A141-B331-423379BFAA83}" srcOrd="1" destOrd="0" presId="urn:microsoft.com/office/officeart/2005/8/layout/hierarchy3"/>
    <dgm:cxn modelId="{CD71871F-A541-A647-881F-A9F31F7A47BD}" type="presParOf" srcId="{2A894CD6-1C93-A549-930B-95E9F82AD7F5}" destId="{BACD3C30-6E00-554F-97B9-9F411595D0B5}" srcOrd="1" destOrd="0" presId="urn:microsoft.com/office/officeart/2005/8/layout/hierarchy3"/>
    <dgm:cxn modelId="{1C87D2CE-FFE4-6F4F-B97C-AEBF2AC8F8D8}" type="presParOf" srcId="{BACD3C30-6E00-554F-97B9-9F411595D0B5}" destId="{170E3E67-1AA6-844D-89A4-FB9E4BCACB9E}" srcOrd="0" destOrd="0" presId="urn:microsoft.com/office/officeart/2005/8/layout/hierarchy3"/>
    <dgm:cxn modelId="{B35B0225-CA5E-4543-B2A0-FE8C1ED42AB8}" type="presParOf" srcId="{BACD3C30-6E00-554F-97B9-9F411595D0B5}" destId="{1EAA75C5-7E4A-8E42-8B2D-A098DCA8451A}" srcOrd="1" destOrd="0" presId="urn:microsoft.com/office/officeart/2005/8/layout/hierarchy3"/>
    <dgm:cxn modelId="{D1253E73-F05F-2C46-AB56-A7BAE0B630E8}" type="presParOf" srcId="{BACD3C30-6E00-554F-97B9-9F411595D0B5}" destId="{D51DCE12-BD76-C143-AB58-6A5AB6AC8128}" srcOrd="2" destOrd="0" presId="urn:microsoft.com/office/officeart/2005/8/layout/hierarchy3"/>
    <dgm:cxn modelId="{A6A093AE-8C51-524D-AA23-4E6F8C18BE0C}" type="presParOf" srcId="{BACD3C30-6E00-554F-97B9-9F411595D0B5}" destId="{255CB971-5CE6-874F-ADE4-DB48AADB75ED}" srcOrd="3" destOrd="0" presId="urn:microsoft.com/office/officeart/2005/8/layout/hierarchy3"/>
    <dgm:cxn modelId="{D13FB2FB-1B8C-DB4D-9C5F-34B0BA1CBFD5}" type="presParOf" srcId="{0FF52EF1-7184-7648-9128-95F3DF3CD465}" destId="{C7404FC4-FA1F-3D45-B7E1-D5D853C63E1C}" srcOrd="1" destOrd="0" presId="urn:microsoft.com/office/officeart/2005/8/layout/hierarchy3"/>
    <dgm:cxn modelId="{DFDF7F40-500B-6448-82CE-4A2E84F53527}" type="presParOf" srcId="{C7404FC4-FA1F-3D45-B7E1-D5D853C63E1C}" destId="{378A337A-B4A9-B944-B493-E31059BDBF6A}" srcOrd="0" destOrd="0" presId="urn:microsoft.com/office/officeart/2005/8/layout/hierarchy3"/>
    <dgm:cxn modelId="{C8FB748B-00FC-634C-BA63-59813D76A542}" type="presParOf" srcId="{378A337A-B4A9-B944-B493-E31059BDBF6A}" destId="{D8E23726-C19E-504D-8243-F6CA8F029738}" srcOrd="0" destOrd="0" presId="urn:microsoft.com/office/officeart/2005/8/layout/hierarchy3"/>
    <dgm:cxn modelId="{95F44088-8996-9C4E-9831-597F7553B3D1}" type="presParOf" srcId="{378A337A-B4A9-B944-B493-E31059BDBF6A}" destId="{37A77D45-81CC-C94F-B2FC-04EAE9B2D7DD}" srcOrd="1" destOrd="0" presId="urn:microsoft.com/office/officeart/2005/8/layout/hierarchy3"/>
    <dgm:cxn modelId="{508DC3F8-62C4-F344-B1BF-B199661587D0}" type="presParOf" srcId="{C7404FC4-FA1F-3D45-B7E1-D5D853C63E1C}" destId="{8463FD20-0EEC-904A-8E48-19D70DFBE831}" srcOrd="1" destOrd="0" presId="urn:microsoft.com/office/officeart/2005/8/layout/hierarchy3"/>
    <dgm:cxn modelId="{FB42EFAF-8E89-9E45-AB63-FA0354278D7F}" type="presParOf" srcId="{8463FD20-0EEC-904A-8E48-19D70DFBE831}" destId="{A4674FCE-80C9-8342-AA81-D2C06928E12B}" srcOrd="0" destOrd="0" presId="urn:microsoft.com/office/officeart/2005/8/layout/hierarchy3"/>
    <dgm:cxn modelId="{A03BE96C-5026-AD47-ABB7-741055EFB177}" type="presParOf" srcId="{8463FD20-0EEC-904A-8E48-19D70DFBE831}" destId="{97FB5E2D-AF85-724B-B75B-0678850996DE}" srcOrd="1" destOrd="0" presId="urn:microsoft.com/office/officeart/2005/8/layout/hierarchy3"/>
    <dgm:cxn modelId="{C3CC82D1-2CDB-5D42-8D96-3762B636DD9D}" type="presParOf" srcId="{8463FD20-0EEC-904A-8E48-19D70DFBE831}" destId="{70600CAD-A7AC-464C-84E0-D817E684F12D}" srcOrd="2" destOrd="0" presId="urn:microsoft.com/office/officeart/2005/8/layout/hierarchy3"/>
    <dgm:cxn modelId="{8FF66343-CF0D-E34B-A6FB-C1A73B1663AA}" type="presParOf" srcId="{8463FD20-0EEC-904A-8E48-19D70DFBE831}" destId="{B32B5E2E-7CF9-824E-8B2C-C53CB8A1A42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C11CD2-CF63-FC4D-8CE4-C58DA865ECC1}" type="doc">
      <dgm:prSet loTypeId="urn:microsoft.com/office/officeart/2009/3/layout/IncreasingArrowsProcess" loCatId="relationship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C02A0E0-833D-5B49-AAC6-F2526EFA85E1}">
      <dgm:prSet/>
      <dgm:spPr/>
      <dgm:t>
        <a:bodyPr/>
        <a:lstStyle/>
        <a:p>
          <a:r>
            <a:rPr lang="en-US" b="1"/>
            <a:t>You will be notified of your child’s assessment results.</a:t>
          </a:r>
          <a:endParaRPr lang="en-US"/>
        </a:p>
      </dgm:t>
    </dgm:pt>
    <dgm:pt modelId="{CCC8DEEC-3DF0-A94C-860F-C9DD80B86AFD}" type="parTrans" cxnId="{78E929E6-F832-EC4D-A6B9-57713BE50EB5}">
      <dgm:prSet/>
      <dgm:spPr/>
      <dgm:t>
        <a:bodyPr/>
        <a:lstStyle/>
        <a:p>
          <a:endParaRPr lang="en-US"/>
        </a:p>
      </dgm:t>
    </dgm:pt>
    <dgm:pt modelId="{EEE009C4-98C7-1345-B959-0A51AE89EB94}" type="sibTrans" cxnId="{78E929E6-F832-EC4D-A6B9-57713BE50EB5}">
      <dgm:prSet/>
      <dgm:spPr/>
      <dgm:t>
        <a:bodyPr/>
        <a:lstStyle/>
        <a:p>
          <a:endParaRPr lang="en-US"/>
        </a:p>
      </dgm:t>
    </dgm:pt>
    <dgm:pt modelId="{5D2C36E4-91E5-654E-ADF8-2B5EB9B6B910}">
      <dgm:prSet/>
      <dgm:spPr/>
      <dgm:t>
        <a:bodyPr/>
        <a:lstStyle/>
        <a:p>
          <a:r>
            <a:rPr lang="en-US" b="1"/>
            <a:t>Timeline:</a:t>
          </a:r>
          <a:endParaRPr lang="en-US"/>
        </a:p>
      </dgm:t>
    </dgm:pt>
    <dgm:pt modelId="{96491EE5-E08D-A24B-A0BC-1F860D151A37}" type="parTrans" cxnId="{B62A5AFC-5E7B-EC46-8B1F-163D5B34195B}">
      <dgm:prSet/>
      <dgm:spPr/>
      <dgm:t>
        <a:bodyPr/>
        <a:lstStyle/>
        <a:p>
          <a:endParaRPr lang="en-US"/>
        </a:p>
      </dgm:t>
    </dgm:pt>
    <dgm:pt modelId="{3B9A99F9-4256-0A4E-9BE2-E6B349C6BE70}" type="sibTrans" cxnId="{B62A5AFC-5E7B-EC46-8B1F-163D5B34195B}">
      <dgm:prSet/>
      <dgm:spPr/>
      <dgm:t>
        <a:bodyPr/>
        <a:lstStyle/>
        <a:p>
          <a:endParaRPr lang="en-US"/>
        </a:p>
      </dgm:t>
    </dgm:pt>
    <dgm:pt modelId="{BD7C1839-1D4E-E042-8B0A-D6201B6DF4EF}">
      <dgm:prSet custT="1"/>
      <dgm:spPr/>
      <dgm:t>
        <a:bodyPr/>
        <a:lstStyle/>
        <a:p>
          <a:r>
            <a:rPr lang="en-US" sz="2400" b="1" dirty="0"/>
            <a:t>State Assessments</a:t>
          </a:r>
          <a:endParaRPr lang="en-US" sz="2400" dirty="0"/>
        </a:p>
      </dgm:t>
    </dgm:pt>
    <dgm:pt modelId="{D9C64A68-A052-8645-B03F-B1633D14D04A}" type="parTrans" cxnId="{4DDC6E20-18AD-9A49-8709-27B382AA036C}">
      <dgm:prSet/>
      <dgm:spPr/>
      <dgm:t>
        <a:bodyPr/>
        <a:lstStyle/>
        <a:p>
          <a:endParaRPr lang="en-US"/>
        </a:p>
      </dgm:t>
    </dgm:pt>
    <dgm:pt modelId="{6C18D19A-7D20-F34B-876C-10EC084E20E8}" type="sibTrans" cxnId="{4DDC6E20-18AD-9A49-8709-27B382AA036C}">
      <dgm:prSet/>
      <dgm:spPr/>
      <dgm:t>
        <a:bodyPr/>
        <a:lstStyle/>
        <a:p>
          <a:endParaRPr lang="en-US"/>
        </a:p>
      </dgm:t>
    </dgm:pt>
    <dgm:pt modelId="{A0B9D9D3-E5D1-D847-94F6-6B2D4269BB27}">
      <dgm:prSet custT="1"/>
      <dgm:spPr/>
      <dgm:t>
        <a:bodyPr/>
        <a:lstStyle/>
        <a:p>
          <a:r>
            <a:rPr lang="en-US" sz="2000" dirty="0"/>
            <a:t>Grades 3-8 – Fall after test is taken</a:t>
          </a:r>
        </a:p>
      </dgm:t>
    </dgm:pt>
    <dgm:pt modelId="{8AA2DCF6-50CA-6A44-A8D0-76D4DEDBC40B}" type="parTrans" cxnId="{6917BAE3-36AE-3240-A449-F6B8CB8E2C2A}">
      <dgm:prSet/>
      <dgm:spPr/>
      <dgm:t>
        <a:bodyPr/>
        <a:lstStyle/>
        <a:p>
          <a:endParaRPr lang="en-US"/>
        </a:p>
      </dgm:t>
    </dgm:pt>
    <dgm:pt modelId="{951FA4AF-26F5-3844-8B3C-FD803278206F}" type="sibTrans" cxnId="{6917BAE3-36AE-3240-A449-F6B8CB8E2C2A}">
      <dgm:prSet/>
      <dgm:spPr/>
      <dgm:t>
        <a:bodyPr/>
        <a:lstStyle/>
        <a:p>
          <a:endParaRPr lang="en-US"/>
        </a:p>
      </dgm:t>
    </dgm:pt>
    <dgm:pt modelId="{250E8E2A-F176-A549-9785-EB3F1D650910}">
      <dgm:prSet custT="1"/>
      <dgm:spPr/>
      <dgm:t>
        <a:bodyPr/>
        <a:lstStyle/>
        <a:p>
          <a:r>
            <a:rPr lang="en-US" sz="2400" b="1" dirty="0"/>
            <a:t>WIDA ACCESS </a:t>
          </a:r>
          <a:r>
            <a:rPr lang="en-US" sz="2400" dirty="0"/>
            <a:t>– Spring of current school year</a:t>
          </a:r>
        </a:p>
      </dgm:t>
    </dgm:pt>
    <dgm:pt modelId="{4E86ECF1-3AF8-6149-AB67-8E5236BDB079}" type="parTrans" cxnId="{29538C59-EF53-0447-9B87-9D83BD2EF604}">
      <dgm:prSet/>
      <dgm:spPr/>
      <dgm:t>
        <a:bodyPr/>
        <a:lstStyle/>
        <a:p>
          <a:endParaRPr lang="en-US"/>
        </a:p>
      </dgm:t>
    </dgm:pt>
    <dgm:pt modelId="{FBDDD5AB-1806-1E47-8765-E6B4097FF343}" type="sibTrans" cxnId="{29538C59-EF53-0447-9B87-9D83BD2EF604}">
      <dgm:prSet/>
      <dgm:spPr/>
      <dgm:t>
        <a:bodyPr/>
        <a:lstStyle/>
        <a:p>
          <a:endParaRPr lang="en-US"/>
        </a:p>
      </dgm:t>
    </dgm:pt>
    <dgm:pt modelId="{DB203E61-5722-F544-AC1E-0D52CECF1118}">
      <dgm:prSet/>
      <dgm:spPr/>
      <dgm:t>
        <a:bodyPr/>
        <a:lstStyle/>
        <a:p>
          <a:r>
            <a:rPr lang="es-MX" b="1"/>
            <a:t>Se le notificara los resultados de la evaluación de su hijo</a:t>
          </a:r>
          <a:endParaRPr lang="en-US" dirty="0"/>
        </a:p>
      </dgm:t>
    </dgm:pt>
    <dgm:pt modelId="{8D4E0233-696A-0648-81FE-436E4C8D58AB}" type="parTrans" cxnId="{5F6F309B-C891-BE47-B3EA-80DFB24C0790}">
      <dgm:prSet/>
      <dgm:spPr/>
      <dgm:t>
        <a:bodyPr/>
        <a:lstStyle/>
        <a:p>
          <a:endParaRPr lang="en-US"/>
        </a:p>
      </dgm:t>
    </dgm:pt>
    <dgm:pt modelId="{29FC2B60-7E4F-C14C-A664-1423152F4B38}" type="sibTrans" cxnId="{5F6F309B-C891-BE47-B3EA-80DFB24C0790}">
      <dgm:prSet/>
      <dgm:spPr/>
      <dgm:t>
        <a:bodyPr/>
        <a:lstStyle/>
        <a:p>
          <a:endParaRPr lang="en-US"/>
        </a:p>
      </dgm:t>
    </dgm:pt>
    <dgm:pt modelId="{DAC35110-8BB7-A747-BF63-F7F338ABA283}">
      <dgm:prSet/>
      <dgm:spPr/>
      <dgm:t>
        <a:bodyPr/>
        <a:lstStyle/>
        <a:p>
          <a:r>
            <a:rPr lang="es-MX" b="1"/>
            <a:t>Cronología:</a:t>
          </a:r>
          <a:endParaRPr lang="en-US" dirty="0"/>
        </a:p>
      </dgm:t>
    </dgm:pt>
    <dgm:pt modelId="{19EDE257-FD4F-6B49-AFD0-B8A05EF7D4F9}" type="parTrans" cxnId="{B0873051-B17F-4349-B6D3-3A47BF424957}">
      <dgm:prSet/>
      <dgm:spPr/>
      <dgm:t>
        <a:bodyPr/>
        <a:lstStyle/>
        <a:p>
          <a:endParaRPr lang="en-US"/>
        </a:p>
      </dgm:t>
    </dgm:pt>
    <dgm:pt modelId="{4DF2DA15-993B-E746-8199-15E32E4CA81F}" type="sibTrans" cxnId="{B0873051-B17F-4349-B6D3-3A47BF424957}">
      <dgm:prSet/>
      <dgm:spPr/>
      <dgm:t>
        <a:bodyPr/>
        <a:lstStyle/>
        <a:p>
          <a:endParaRPr lang="en-US"/>
        </a:p>
      </dgm:t>
    </dgm:pt>
    <dgm:pt modelId="{194D434A-6EAB-114C-BFAC-C4AF5C65FA35}">
      <dgm:prSet custT="1"/>
      <dgm:spPr/>
      <dgm:t>
        <a:bodyPr/>
        <a:lstStyle/>
        <a:p>
          <a:r>
            <a:rPr lang="es-MX" sz="2400" b="1" dirty="0"/>
            <a:t>Evaluaciones Estatales</a:t>
          </a:r>
          <a:endParaRPr lang="en-US" sz="2400" dirty="0"/>
        </a:p>
      </dgm:t>
    </dgm:pt>
    <dgm:pt modelId="{5DA595BD-9572-A84C-B0E6-DCF18597C0C3}" type="parTrans" cxnId="{B2060E28-FBB0-1046-96D2-5BE403D5EFC7}">
      <dgm:prSet/>
      <dgm:spPr/>
      <dgm:t>
        <a:bodyPr/>
        <a:lstStyle/>
        <a:p>
          <a:endParaRPr lang="en-US"/>
        </a:p>
      </dgm:t>
    </dgm:pt>
    <dgm:pt modelId="{FD14F389-9714-1F41-9CC1-AA9AE7E4308A}" type="sibTrans" cxnId="{B2060E28-FBB0-1046-96D2-5BE403D5EFC7}">
      <dgm:prSet/>
      <dgm:spPr/>
      <dgm:t>
        <a:bodyPr/>
        <a:lstStyle/>
        <a:p>
          <a:endParaRPr lang="en-US"/>
        </a:p>
      </dgm:t>
    </dgm:pt>
    <dgm:pt modelId="{A1B0F81E-9C45-6F4D-886D-A41B799B7512}">
      <dgm:prSet custT="1"/>
      <dgm:spPr/>
      <dgm:t>
        <a:bodyPr/>
        <a:lstStyle/>
        <a:p>
          <a:r>
            <a:rPr lang="es-MX" sz="2000" dirty="0"/>
            <a:t>Grados 3-8 – Otoño después de tomar examen</a:t>
          </a:r>
          <a:endParaRPr lang="en-US" sz="2000" dirty="0"/>
        </a:p>
      </dgm:t>
    </dgm:pt>
    <dgm:pt modelId="{DABA935C-C95E-1342-B85E-6CC02EDA7F8E}" type="parTrans" cxnId="{D451B214-56C5-D24D-B88B-1E75A89BB10F}">
      <dgm:prSet/>
      <dgm:spPr/>
      <dgm:t>
        <a:bodyPr/>
        <a:lstStyle/>
        <a:p>
          <a:endParaRPr lang="en-US"/>
        </a:p>
      </dgm:t>
    </dgm:pt>
    <dgm:pt modelId="{8718E6C9-A0C8-C14A-B71E-3C216D3314EB}" type="sibTrans" cxnId="{D451B214-56C5-D24D-B88B-1E75A89BB10F}">
      <dgm:prSet/>
      <dgm:spPr/>
      <dgm:t>
        <a:bodyPr/>
        <a:lstStyle/>
        <a:p>
          <a:endParaRPr lang="en-US"/>
        </a:p>
      </dgm:t>
    </dgm:pt>
    <dgm:pt modelId="{89CE0B95-CAA6-8A4F-A718-F92E1B7260F9}">
      <dgm:prSet custT="1"/>
      <dgm:spPr/>
      <dgm:t>
        <a:bodyPr/>
        <a:lstStyle/>
        <a:p>
          <a:r>
            <a:rPr lang="es-MX" sz="2400" b="1" dirty="0"/>
            <a:t>Acceso WIDA  </a:t>
          </a:r>
          <a:r>
            <a:rPr lang="es-MX" sz="2400" dirty="0"/>
            <a:t>– Primavera del año escolar</a:t>
          </a:r>
          <a:endParaRPr lang="en-US" sz="2400" dirty="0"/>
        </a:p>
      </dgm:t>
    </dgm:pt>
    <dgm:pt modelId="{5D9D97B9-3927-0044-9F78-9B1840C791FA}" type="parTrans" cxnId="{CC3B0708-75F0-594F-8182-FCACAC045596}">
      <dgm:prSet/>
      <dgm:spPr/>
      <dgm:t>
        <a:bodyPr/>
        <a:lstStyle/>
        <a:p>
          <a:endParaRPr lang="en-US"/>
        </a:p>
      </dgm:t>
    </dgm:pt>
    <dgm:pt modelId="{EDC0B2F9-411B-DB43-89B6-F74E5A066D63}" type="sibTrans" cxnId="{CC3B0708-75F0-594F-8182-FCACAC045596}">
      <dgm:prSet/>
      <dgm:spPr/>
      <dgm:t>
        <a:bodyPr/>
        <a:lstStyle/>
        <a:p>
          <a:endParaRPr lang="en-US"/>
        </a:p>
      </dgm:t>
    </dgm:pt>
    <dgm:pt modelId="{A8C301E8-47E4-994C-8163-FDDDAC2B6D80}" type="pres">
      <dgm:prSet presAssocID="{2CC11CD2-CF63-FC4D-8CE4-C58DA865ECC1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65D6A19E-F800-A543-A5D9-47CBE1A667DC}" type="pres">
      <dgm:prSet presAssocID="{0C02A0E0-833D-5B49-AAC6-F2526EFA85E1}" presName="parentText1" presStyleLbl="node1" presStyleIdx="0" presStyleCnt="4">
        <dgm:presLayoutVars>
          <dgm:chMax/>
          <dgm:chPref val="3"/>
          <dgm:bulletEnabled val="1"/>
        </dgm:presLayoutVars>
      </dgm:prSet>
      <dgm:spPr/>
    </dgm:pt>
    <dgm:pt modelId="{67C3B539-6FB7-1340-944B-B70C0D917E37}" type="pres">
      <dgm:prSet presAssocID="{5D2C36E4-91E5-654E-ADF8-2B5EB9B6B910}" presName="parentText2" presStyleLbl="node1" presStyleIdx="1" presStyleCnt="4">
        <dgm:presLayoutVars>
          <dgm:chMax/>
          <dgm:chPref val="3"/>
          <dgm:bulletEnabled val="1"/>
        </dgm:presLayoutVars>
      </dgm:prSet>
      <dgm:spPr/>
    </dgm:pt>
    <dgm:pt modelId="{A47EA9ED-549C-F842-9093-D35F4FD7E58D}" type="pres">
      <dgm:prSet presAssocID="{5D2C36E4-91E5-654E-ADF8-2B5EB9B6B910}" presName="childText2" presStyleLbl="solidAlignAcc1" presStyleIdx="0" presStyleCnt="2">
        <dgm:presLayoutVars>
          <dgm:chMax val="0"/>
          <dgm:chPref val="0"/>
          <dgm:bulletEnabled val="1"/>
        </dgm:presLayoutVars>
      </dgm:prSet>
      <dgm:spPr/>
    </dgm:pt>
    <dgm:pt modelId="{C700B937-EDBF-2445-97CB-E8DE05FCC5BB}" type="pres">
      <dgm:prSet presAssocID="{DB203E61-5722-F544-AC1E-0D52CECF1118}" presName="parentText3" presStyleLbl="node1" presStyleIdx="2" presStyleCnt="4">
        <dgm:presLayoutVars>
          <dgm:chMax/>
          <dgm:chPref val="3"/>
          <dgm:bulletEnabled val="1"/>
        </dgm:presLayoutVars>
      </dgm:prSet>
      <dgm:spPr/>
    </dgm:pt>
    <dgm:pt modelId="{22615C07-5ECC-D244-AC36-E13A931883B0}" type="pres">
      <dgm:prSet presAssocID="{DAC35110-8BB7-A747-BF63-F7F338ABA283}" presName="parentText4" presStyleLbl="node1" presStyleIdx="3" presStyleCnt="4">
        <dgm:presLayoutVars>
          <dgm:chMax/>
          <dgm:chPref val="3"/>
          <dgm:bulletEnabled val="1"/>
        </dgm:presLayoutVars>
      </dgm:prSet>
      <dgm:spPr/>
    </dgm:pt>
    <dgm:pt modelId="{5EDC1025-361F-0C40-8B45-B8A74E4EB1D3}" type="pres">
      <dgm:prSet presAssocID="{DAC35110-8BB7-A747-BF63-F7F338ABA283}" presName="childText4" presStyleLbl="solidAlignAcc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CC3B0708-75F0-594F-8182-FCACAC045596}" srcId="{DAC35110-8BB7-A747-BF63-F7F338ABA283}" destId="{89CE0B95-CAA6-8A4F-A718-F92E1B7260F9}" srcOrd="1" destOrd="0" parTransId="{5D9D97B9-3927-0044-9F78-9B1840C791FA}" sibTransId="{EDC0B2F9-411B-DB43-89B6-F74E5A066D63}"/>
    <dgm:cxn modelId="{B5D6590B-87ED-4F8E-989C-55CDE4F02EA2}" type="presOf" srcId="{A0B9D9D3-E5D1-D847-94F6-6B2D4269BB27}" destId="{A47EA9ED-549C-F842-9093-D35F4FD7E58D}" srcOrd="0" destOrd="1" presId="urn:microsoft.com/office/officeart/2009/3/layout/IncreasingArrowsProcess"/>
    <dgm:cxn modelId="{EBA4300E-BBA3-4D48-996B-F87B7C9F0992}" type="presOf" srcId="{2CC11CD2-CF63-FC4D-8CE4-C58DA865ECC1}" destId="{A8C301E8-47E4-994C-8163-FDDDAC2B6D80}" srcOrd="0" destOrd="0" presId="urn:microsoft.com/office/officeart/2009/3/layout/IncreasingArrowsProcess"/>
    <dgm:cxn modelId="{4DB60310-7096-4C07-855B-C2E8DADA68BF}" type="presOf" srcId="{250E8E2A-F176-A549-9785-EB3F1D650910}" destId="{A47EA9ED-549C-F842-9093-D35F4FD7E58D}" srcOrd="0" destOrd="2" presId="urn:microsoft.com/office/officeart/2009/3/layout/IncreasingArrowsProcess"/>
    <dgm:cxn modelId="{D451B214-56C5-D24D-B88B-1E75A89BB10F}" srcId="{194D434A-6EAB-114C-BFAC-C4AF5C65FA35}" destId="{A1B0F81E-9C45-6F4D-886D-A41B799B7512}" srcOrd="0" destOrd="0" parTransId="{DABA935C-C95E-1342-B85E-6CC02EDA7F8E}" sibTransId="{8718E6C9-A0C8-C14A-B71E-3C216D3314EB}"/>
    <dgm:cxn modelId="{4DDC6E20-18AD-9A49-8709-27B382AA036C}" srcId="{5D2C36E4-91E5-654E-ADF8-2B5EB9B6B910}" destId="{BD7C1839-1D4E-E042-8B0A-D6201B6DF4EF}" srcOrd="0" destOrd="0" parTransId="{D9C64A68-A052-8645-B03F-B1633D14D04A}" sibTransId="{6C18D19A-7D20-F34B-876C-10EC084E20E8}"/>
    <dgm:cxn modelId="{0D977C21-E905-49E7-84C7-D9654400D45A}" type="presOf" srcId="{5D2C36E4-91E5-654E-ADF8-2B5EB9B6B910}" destId="{67C3B539-6FB7-1340-944B-B70C0D917E37}" srcOrd="0" destOrd="0" presId="urn:microsoft.com/office/officeart/2009/3/layout/IncreasingArrowsProcess"/>
    <dgm:cxn modelId="{B2060E28-FBB0-1046-96D2-5BE403D5EFC7}" srcId="{DAC35110-8BB7-A747-BF63-F7F338ABA283}" destId="{194D434A-6EAB-114C-BFAC-C4AF5C65FA35}" srcOrd="0" destOrd="0" parTransId="{5DA595BD-9572-A84C-B0E6-DCF18597C0C3}" sibTransId="{FD14F389-9714-1F41-9CC1-AA9AE7E4308A}"/>
    <dgm:cxn modelId="{F78D2328-C07B-40D5-BBEF-E1BC79F102BE}" type="presOf" srcId="{DAC35110-8BB7-A747-BF63-F7F338ABA283}" destId="{22615C07-5ECC-D244-AC36-E13A931883B0}" srcOrd="0" destOrd="0" presId="urn:microsoft.com/office/officeart/2009/3/layout/IncreasingArrowsProcess"/>
    <dgm:cxn modelId="{72745A2E-8241-481D-937A-5824FB666A0C}" type="presOf" srcId="{0C02A0E0-833D-5B49-AAC6-F2526EFA85E1}" destId="{65D6A19E-F800-A543-A5D9-47CBE1A667DC}" srcOrd="0" destOrd="0" presId="urn:microsoft.com/office/officeart/2009/3/layout/IncreasingArrowsProcess"/>
    <dgm:cxn modelId="{3936215E-84EE-4AAF-B29F-4D551804EA9B}" type="presOf" srcId="{BD7C1839-1D4E-E042-8B0A-D6201B6DF4EF}" destId="{A47EA9ED-549C-F842-9093-D35F4FD7E58D}" srcOrd="0" destOrd="0" presId="urn:microsoft.com/office/officeart/2009/3/layout/IncreasingArrowsProcess"/>
    <dgm:cxn modelId="{E82CA242-8DFD-4858-8D90-C9D91A06D920}" type="presOf" srcId="{DB203E61-5722-F544-AC1E-0D52CECF1118}" destId="{C700B937-EDBF-2445-97CB-E8DE05FCC5BB}" srcOrd="0" destOrd="0" presId="urn:microsoft.com/office/officeart/2009/3/layout/IncreasingArrowsProcess"/>
    <dgm:cxn modelId="{C5EF7F47-0CD7-46D7-A95B-FA39A8507DDF}" type="presOf" srcId="{89CE0B95-CAA6-8A4F-A718-F92E1B7260F9}" destId="{5EDC1025-361F-0C40-8B45-B8A74E4EB1D3}" srcOrd="0" destOrd="2" presId="urn:microsoft.com/office/officeart/2009/3/layout/IncreasingArrowsProcess"/>
    <dgm:cxn modelId="{B0873051-B17F-4349-B6D3-3A47BF424957}" srcId="{2CC11CD2-CF63-FC4D-8CE4-C58DA865ECC1}" destId="{DAC35110-8BB7-A747-BF63-F7F338ABA283}" srcOrd="3" destOrd="0" parTransId="{19EDE257-FD4F-6B49-AFD0-B8A05EF7D4F9}" sibTransId="{4DF2DA15-993B-E746-8199-15E32E4CA81F}"/>
    <dgm:cxn modelId="{29538C59-EF53-0447-9B87-9D83BD2EF604}" srcId="{5D2C36E4-91E5-654E-ADF8-2B5EB9B6B910}" destId="{250E8E2A-F176-A549-9785-EB3F1D650910}" srcOrd="1" destOrd="0" parTransId="{4E86ECF1-3AF8-6149-AB67-8E5236BDB079}" sibTransId="{FBDDD5AB-1806-1E47-8765-E6B4097FF343}"/>
    <dgm:cxn modelId="{5F6F309B-C891-BE47-B3EA-80DFB24C0790}" srcId="{2CC11CD2-CF63-FC4D-8CE4-C58DA865ECC1}" destId="{DB203E61-5722-F544-AC1E-0D52CECF1118}" srcOrd="2" destOrd="0" parTransId="{8D4E0233-696A-0648-81FE-436E4C8D58AB}" sibTransId="{29FC2B60-7E4F-C14C-A664-1423152F4B38}"/>
    <dgm:cxn modelId="{DC4F99D2-360B-4523-A1F8-AB22DD36A64C}" type="presOf" srcId="{194D434A-6EAB-114C-BFAC-C4AF5C65FA35}" destId="{5EDC1025-361F-0C40-8B45-B8A74E4EB1D3}" srcOrd="0" destOrd="0" presId="urn:microsoft.com/office/officeart/2009/3/layout/IncreasingArrowsProcess"/>
    <dgm:cxn modelId="{86B723D5-7920-41A5-B616-73F0C8A3C201}" type="presOf" srcId="{A1B0F81E-9C45-6F4D-886D-A41B799B7512}" destId="{5EDC1025-361F-0C40-8B45-B8A74E4EB1D3}" srcOrd="0" destOrd="1" presId="urn:microsoft.com/office/officeart/2009/3/layout/IncreasingArrowsProcess"/>
    <dgm:cxn modelId="{6917BAE3-36AE-3240-A449-F6B8CB8E2C2A}" srcId="{BD7C1839-1D4E-E042-8B0A-D6201B6DF4EF}" destId="{A0B9D9D3-E5D1-D847-94F6-6B2D4269BB27}" srcOrd="0" destOrd="0" parTransId="{8AA2DCF6-50CA-6A44-A8D0-76D4DEDBC40B}" sibTransId="{951FA4AF-26F5-3844-8B3C-FD803278206F}"/>
    <dgm:cxn modelId="{78E929E6-F832-EC4D-A6B9-57713BE50EB5}" srcId="{2CC11CD2-CF63-FC4D-8CE4-C58DA865ECC1}" destId="{0C02A0E0-833D-5B49-AAC6-F2526EFA85E1}" srcOrd="0" destOrd="0" parTransId="{CCC8DEEC-3DF0-A94C-860F-C9DD80B86AFD}" sibTransId="{EEE009C4-98C7-1345-B959-0A51AE89EB94}"/>
    <dgm:cxn modelId="{B62A5AFC-5E7B-EC46-8B1F-163D5B34195B}" srcId="{2CC11CD2-CF63-FC4D-8CE4-C58DA865ECC1}" destId="{5D2C36E4-91E5-654E-ADF8-2B5EB9B6B910}" srcOrd="1" destOrd="0" parTransId="{96491EE5-E08D-A24B-A0BC-1F860D151A37}" sibTransId="{3B9A99F9-4256-0A4E-9BE2-E6B349C6BE70}"/>
    <dgm:cxn modelId="{91B60B7C-EC1D-49EE-9D53-B601114FFF2F}" type="presParOf" srcId="{A8C301E8-47E4-994C-8163-FDDDAC2B6D80}" destId="{65D6A19E-F800-A543-A5D9-47CBE1A667DC}" srcOrd="0" destOrd="0" presId="urn:microsoft.com/office/officeart/2009/3/layout/IncreasingArrowsProcess"/>
    <dgm:cxn modelId="{982170FA-77A3-4B6E-AC7B-11D05CBB7E6D}" type="presParOf" srcId="{A8C301E8-47E4-994C-8163-FDDDAC2B6D80}" destId="{67C3B539-6FB7-1340-944B-B70C0D917E37}" srcOrd="1" destOrd="0" presId="urn:microsoft.com/office/officeart/2009/3/layout/IncreasingArrowsProcess"/>
    <dgm:cxn modelId="{49C81274-802C-4A1F-9976-4C7958CF01F2}" type="presParOf" srcId="{A8C301E8-47E4-994C-8163-FDDDAC2B6D80}" destId="{A47EA9ED-549C-F842-9093-D35F4FD7E58D}" srcOrd="2" destOrd="0" presId="urn:microsoft.com/office/officeart/2009/3/layout/IncreasingArrowsProcess"/>
    <dgm:cxn modelId="{77833E60-6C41-4CC4-B5A4-12753E0AA431}" type="presParOf" srcId="{A8C301E8-47E4-994C-8163-FDDDAC2B6D80}" destId="{C700B937-EDBF-2445-97CB-E8DE05FCC5BB}" srcOrd="3" destOrd="0" presId="urn:microsoft.com/office/officeart/2009/3/layout/IncreasingArrowsProcess"/>
    <dgm:cxn modelId="{1E6651A9-5647-48CD-A7D8-48C71FEAC220}" type="presParOf" srcId="{A8C301E8-47E4-994C-8163-FDDDAC2B6D80}" destId="{22615C07-5ECC-D244-AC36-E13A931883B0}" srcOrd="4" destOrd="0" presId="urn:microsoft.com/office/officeart/2009/3/layout/IncreasingArrowsProcess"/>
    <dgm:cxn modelId="{650B0EFE-2494-48A8-A618-A283E7279DFA}" type="presParOf" srcId="{A8C301E8-47E4-994C-8163-FDDDAC2B6D80}" destId="{5EDC1025-361F-0C40-8B45-B8A74E4EB1D3}" srcOrd="5" destOrd="0" presId="urn:microsoft.com/office/officeart/2009/3/layout/IncreasingArrows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1A69E2-B132-A94F-AEA5-7E88303A11DF}" type="doc">
      <dgm:prSet loTypeId="urn:microsoft.com/office/officeart/2005/8/layout/arrow5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3960297-19D8-8140-B644-FD5953C42082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Amount of funds available for this year</a:t>
          </a:r>
        </a:p>
      </dgm:t>
    </dgm:pt>
    <dgm:pt modelId="{325290D7-10EC-0546-A672-9EE5B4AC3CAE}" type="parTrans" cxnId="{F71B9730-F269-AB45-9A97-FC6B8A7A5F8B}">
      <dgm:prSet/>
      <dgm:spPr/>
      <dgm:t>
        <a:bodyPr/>
        <a:lstStyle/>
        <a:p>
          <a:endParaRPr lang="en-US"/>
        </a:p>
      </dgm:t>
    </dgm:pt>
    <dgm:pt modelId="{9DD2CAFA-F458-BE45-8B59-080AA1EF29ED}" type="sibTrans" cxnId="{F71B9730-F269-AB45-9A97-FC6B8A7A5F8B}">
      <dgm:prSet/>
      <dgm:spPr/>
      <dgm:t>
        <a:bodyPr/>
        <a:lstStyle/>
        <a:p>
          <a:endParaRPr lang="en-US"/>
        </a:p>
      </dgm:t>
    </dgm:pt>
    <dgm:pt modelId="{D43E308E-84D5-9840-A448-7242667E84D5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Approx. $200,000</a:t>
          </a:r>
        </a:p>
      </dgm:t>
    </dgm:pt>
    <dgm:pt modelId="{9BBB2A84-CE28-B540-8817-4FB0B541A23B}" type="parTrans" cxnId="{9FF3EAC0-B8BA-FC4D-ACB2-E9315A5DAE79}">
      <dgm:prSet/>
      <dgm:spPr/>
      <dgm:t>
        <a:bodyPr/>
        <a:lstStyle/>
        <a:p>
          <a:endParaRPr lang="en-US"/>
        </a:p>
      </dgm:t>
    </dgm:pt>
    <dgm:pt modelId="{EC97FCBC-60B6-8B4D-95B2-E2867C2448A2}" type="sibTrans" cxnId="{9FF3EAC0-B8BA-FC4D-ACB2-E9315A5DAE79}">
      <dgm:prSet/>
      <dgm:spPr/>
      <dgm:t>
        <a:bodyPr/>
        <a:lstStyle/>
        <a:p>
          <a:endParaRPr lang="en-US"/>
        </a:p>
      </dgm:t>
    </dgm:pt>
    <dgm:pt modelId="{D6ED6C60-3089-1943-A151-DB97EBA0F404}">
      <dgm:prSet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Title I budget consists of:</a:t>
          </a:r>
        </a:p>
      </dgm:t>
    </dgm:pt>
    <dgm:pt modelId="{66AA192A-9F8F-B941-BD86-D656302D4E88}" type="parTrans" cxnId="{4DF92549-316A-CF41-93C5-3B5AB1DB43DD}">
      <dgm:prSet/>
      <dgm:spPr/>
      <dgm:t>
        <a:bodyPr/>
        <a:lstStyle/>
        <a:p>
          <a:endParaRPr lang="en-US"/>
        </a:p>
      </dgm:t>
    </dgm:pt>
    <dgm:pt modelId="{0B600337-E940-FC45-95C4-83EBBEF55C22}" type="sibTrans" cxnId="{4DF92549-316A-CF41-93C5-3B5AB1DB43DD}">
      <dgm:prSet/>
      <dgm:spPr/>
      <dgm:t>
        <a:bodyPr/>
        <a:lstStyle/>
        <a:p>
          <a:endParaRPr lang="en-US"/>
        </a:p>
      </dgm:t>
    </dgm:pt>
    <dgm:pt modelId="{9AE460D6-35BB-484D-B52B-81796B789275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Personnel (Assistant Principal, Intervention Teachers, Professional Development, Student school supplies, technology and web based programs, family engagement)</a:t>
          </a:r>
        </a:p>
      </dgm:t>
    </dgm:pt>
    <dgm:pt modelId="{A4CF154F-90C6-0E41-9A99-B4A6AF43160D}" type="parTrans" cxnId="{B4D9FD21-39FD-3349-A630-9FB9ABF0475C}">
      <dgm:prSet/>
      <dgm:spPr/>
      <dgm:t>
        <a:bodyPr/>
        <a:lstStyle/>
        <a:p>
          <a:endParaRPr lang="en-US"/>
        </a:p>
      </dgm:t>
    </dgm:pt>
    <dgm:pt modelId="{2C4E9B74-2B28-CE41-B528-EF5D8BE707FD}" type="sibTrans" cxnId="{B4D9FD21-39FD-3349-A630-9FB9ABF0475C}">
      <dgm:prSet/>
      <dgm:spPr/>
      <dgm:t>
        <a:bodyPr/>
        <a:lstStyle/>
        <a:p>
          <a:endParaRPr lang="en-US"/>
        </a:p>
      </dgm:t>
    </dgm:pt>
    <dgm:pt modelId="{082E1778-28F5-B343-A9AC-58867C825837}">
      <dgm:prSet/>
      <dgm:spPr/>
      <dgm:t>
        <a:bodyPr/>
        <a:lstStyle/>
        <a:p>
          <a:r>
            <a:rPr lang="es-MX" b="1">
              <a:solidFill>
                <a:schemeClr val="tx1"/>
              </a:solidFill>
            </a:rPr>
            <a:t>Cantidad de fondos disponibles para este año</a:t>
          </a:r>
          <a:endParaRPr lang="en-US" b="1">
            <a:solidFill>
              <a:schemeClr val="tx1"/>
            </a:solidFill>
          </a:endParaRPr>
        </a:p>
      </dgm:t>
    </dgm:pt>
    <dgm:pt modelId="{65093078-7373-0843-9C04-4DA29B971E3A}" type="parTrans" cxnId="{2FDBD379-2426-6D4A-89EB-5859307FAC6A}">
      <dgm:prSet/>
      <dgm:spPr/>
      <dgm:t>
        <a:bodyPr/>
        <a:lstStyle/>
        <a:p>
          <a:endParaRPr lang="en-US"/>
        </a:p>
      </dgm:t>
    </dgm:pt>
    <dgm:pt modelId="{F6C39F37-E80A-A349-BD01-E49A6A4E4257}" type="sibTrans" cxnId="{2FDBD379-2426-6D4A-89EB-5859307FAC6A}">
      <dgm:prSet/>
      <dgm:spPr/>
      <dgm:t>
        <a:bodyPr/>
        <a:lstStyle/>
        <a:p>
          <a:endParaRPr lang="en-US"/>
        </a:p>
      </dgm:t>
    </dgm:pt>
    <dgm:pt modelId="{61F5BB60-CCEB-9B41-AC27-FEE6F2116552}">
      <dgm:prSet/>
      <dgm:spPr/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Aprox</a:t>
          </a:r>
          <a:r>
            <a:rPr lang="en-US" b="1" dirty="0">
              <a:solidFill>
                <a:schemeClr val="tx1"/>
              </a:solidFill>
            </a:rPr>
            <a:t>. $200,00</a:t>
          </a:r>
        </a:p>
      </dgm:t>
    </dgm:pt>
    <dgm:pt modelId="{EB2EF200-9875-1F40-ADAB-1B250E1DDB5D}" type="parTrans" cxnId="{AED4685C-496B-8840-89F6-3106F759F6F4}">
      <dgm:prSet/>
      <dgm:spPr/>
      <dgm:t>
        <a:bodyPr/>
        <a:lstStyle/>
        <a:p>
          <a:endParaRPr lang="en-US"/>
        </a:p>
      </dgm:t>
    </dgm:pt>
    <dgm:pt modelId="{28A8C4F1-A97F-8C47-A6AF-62C1618378F5}" type="sibTrans" cxnId="{AED4685C-496B-8840-89F6-3106F759F6F4}">
      <dgm:prSet/>
      <dgm:spPr/>
      <dgm:t>
        <a:bodyPr/>
        <a:lstStyle/>
        <a:p>
          <a:endParaRPr lang="en-US"/>
        </a:p>
      </dgm:t>
    </dgm:pt>
    <dgm:pt modelId="{36FF3C24-5F3A-3046-B90B-B6D177DEB10E}">
      <dgm:prSet/>
      <dgm:spPr/>
      <dgm:t>
        <a:bodyPr/>
        <a:lstStyle/>
        <a:p>
          <a:r>
            <a:rPr lang="es-MX" b="1" dirty="0">
              <a:solidFill>
                <a:schemeClr val="tx1"/>
              </a:solidFill>
            </a:rPr>
            <a:t>Los fondos  del Titulo I consisten en:</a:t>
          </a:r>
          <a:endParaRPr lang="en-US" b="1" dirty="0">
            <a:solidFill>
              <a:schemeClr val="tx1"/>
            </a:solidFill>
          </a:endParaRPr>
        </a:p>
      </dgm:t>
    </dgm:pt>
    <dgm:pt modelId="{E174CC8E-82AB-7F43-BD44-B20173415CBA}" type="parTrans" cxnId="{37312239-1CB5-694D-AF0D-C495F0320231}">
      <dgm:prSet/>
      <dgm:spPr/>
      <dgm:t>
        <a:bodyPr/>
        <a:lstStyle/>
        <a:p>
          <a:endParaRPr lang="en-US"/>
        </a:p>
      </dgm:t>
    </dgm:pt>
    <dgm:pt modelId="{E59DEDDC-9F5A-8A48-9724-065E890536BE}" type="sibTrans" cxnId="{37312239-1CB5-694D-AF0D-C495F0320231}">
      <dgm:prSet/>
      <dgm:spPr/>
      <dgm:t>
        <a:bodyPr/>
        <a:lstStyle/>
        <a:p>
          <a:endParaRPr lang="en-US"/>
        </a:p>
      </dgm:t>
    </dgm:pt>
    <dgm:pt modelId="{445C9D34-57BB-CA4F-A3F7-69C4A9304889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Personal (</a:t>
          </a:r>
          <a:r>
            <a:rPr lang="en-US" b="1" dirty="0" err="1">
              <a:solidFill>
                <a:schemeClr val="tx1"/>
              </a:solidFill>
            </a:rPr>
            <a:t>asistente</a:t>
          </a:r>
          <a:r>
            <a:rPr lang="en-US" b="1" dirty="0">
              <a:solidFill>
                <a:schemeClr val="tx1"/>
              </a:solidFill>
            </a:rPr>
            <a:t> del </a:t>
          </a:r>
          <a:r>
            <a:rPr lang="en-US" b="1" dirty="0" err="1">
              <a:solidFill>
                <a:schemeClr val="tx1"/>
              </a:solidFill>
            </a:rPr>
            <a:t>directora</a:t>
          </a:r>
          <a:r>
            <a:rPr lang="en-US" b="1" dirty="0">
              <a:solidFill>
                <a:schemeClr val="tx1"/>
              </a:solidFill>
            </a:rPr>
            <a:t>, maestros de intervention, </a:t>
          </a:r>
          <a:r>
            <a:rPr lang="en-US" b="1" dirty="0" err="1">
              <a:solidFill>
                <a:schemeClr val="tx1"/>
              </a:solidFill>
            </a:rPr>
            <a:t>entrenamiento</a:t>
          </a:r>
          <a:r>
            <a:rPr lang="en-US" b="1" dirty="0">
              <a:solidFill>
                <a:schemeClr val="tx1"/>
              </a:solidFill>
            </a:rPr>
            <a:t> de </a:t>
          </a:r>
          <a:r>
            <a:rPr lang="en-US" b="1" dirty="0" err="1">
              <a:solidFill>
                <a:schemeClr val="tx1"/>
              </a:solidFill>
            </a:rPr>
            <a:t>instruccion</a:t>
          </a:r>
          <a:r>
            <a:rPr lang="en-US" b="1" dirty="0">
              <a:solidFill>
                <a:schemeClr val="tx1"/>
              </a:solidFill>
            </a:rPr>
            <a:t>, </a:t>
          </a:r>
          <a:r>
            <a:rPr lang="en-US" b="1" dirty="0" err="1">
              <a:solidFill>
                <a:schemeClr val="tx1"/>
              </a:solidFill>
            </a:rPr>
            <a:t>programas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en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linea</a:t>
          </a:r>
          <a:r>
            <a:rPr lang="en-US" b="1" dirty="0">
              <a:solidFill>
                <a:schemeClr val="tx1"/>
              </a:solidFill>
            </a:rPr>
            <a:t>, </a:t>
          </a:r>
          <a:r>
            <a:rPr lang="en-US" b="1" dirty="0" err="1">
              <a:solidFill>
                <a:schemeClr val="tx1"/>
              </a:solidFill>
            </a:rPr>
            <a:t>desarrolo</a:t>
          </a:r>
          <a:r>
            <a:rPr lang="en-US" b="1" dirty="0">
              <a:solidFill>
                <a:schemeClr val="tx1"/>
              </a:solidFill>
            </a:rPr>
            <a:t> professional, </a:t>
          </a:r>
          <a:r>
            <a:rPr lang="en-US" b="1" dirty="0" err="1">
              <a:solidFill>
                <a:schemeClr val="tx1"/>
              </a:solidFill>
            </a:rPr>
            <a:t>proveer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materiales</a:t>
          </a:r>
          <a:r>
            <a:rPr lang="en-US" b="1" dirty="0">
              <a:solidFill>
                <a:schemeClr val="tx1"/>
              </a:solidFill>
            </a:rPr>
            <a:t> para los </a:t>
          </a:r>
          <a:r>
            <a:rPr lang="en-US" b="1" dirty="0" err="1">
              <a:solidFill>
                <a:schemeClr val="tx1"/>
              </a:solidFill>
            </a:rPr>
            <a:t>estudiantes</a:t>
          </a:r>
          <a:r>
            <a:rPr lang="en-US" b="1" dirty="0">
              <a:solidFill>
                <a:schemeClr val="tx1"/>
              </a:solidFill>
            </a:rPr>
            <a:t>, </a:t>
          </a:r>
          <a:r>
            <a:rPr lang="en-US" b="1" dirty="0" err="1">
              <a:solidFill>
                <a:schemeClr val="tx1"/>
              </a:solidFill>
            </a:rPr>
            <a:t>suministros</a:t>
          </a:r>
          <a:r>
            <a:rPr lang="en-US" b="1" dirty="0">
              <a:solidFill>
                <a:schemeClr val="tx1"/>
              </a:solidFill>
            </a:rPr>
            <a:t> y </a:t>
          </a:r>
          <a:r>
            <a:rPr lang="en-US" b="1" dirty="0" err="1">
              <a:solidFill>
                <a:schemeClr val="tx1"/>
              </a:solidFill>
            </a:rPr>
            <a:t>tecnologia</a:t>
          </a:r>
          <a:r>
            <a:rPr lang="en-US" b="1" dirty="0">
              <a:solidFill>
                <a:schemeClr val="tx1"/>
              </a:solidFill>
            </a:rPr>
            <a:t>, </a:t>
          </a:r>
          <a:r>
            <a:rPr lang="en-US" b="1" dirty="0" err="1">
              <a:solidFill>
                <a:schemeClr val="tx1"/>
              </a:solidFill>
            </a:rPr>
            <a:t>involucracion</a:t>
          </a:r>
          <a:r>
            <a:rPr lang="en-US" b="1" dirty="0">
              <a:solidFill>
                <a:schemeClr val="tx1"/>
              </a:solidFill>
            </a:rPr>
            <a:t> familiar)</a:t>
          </a:r>
        </a:p>
      </dgm:t>
    </dgm:pt>
    <dgm:pt modelId="{10789D38-89EF-E14F-9EFE-D68AC939D0DF}" type="parTrans" cxnId="{731C86B6-B781-1C40-998E-4513FBCD45B3}">
      <dgm:prSet/>
      <dgm:spPr/>
      <dgm:t>
        <a:bodyPr/>
        <a:lstStyle/>
        <a:p>
          <a:endParaRPr lang="en-US"/>
        </a:p>
      </dgm:t>
    </dgm:pt>
    <dgm:pt modelId="{B9F4F5BF-ECC2-F24F-8AE9-15E8C7AF4C1F}" type="sibTrans" cxnId="{731C86B6-B781-1C40-998E-4513FBCD45B3}">
      <dgm:prSet/>
      <dgm:spPr/>
      <dgm:t>
        <a:bodyPr/>
        <a:lstStyle/>
        <a:p>
          <a:endParaRPr lang="en-US"/>
        </a:p>
      </dgm:t>
    </dgm:pt>
    <dgm:pt modelId="{57B05C82-39C4-4299-9C6A-B3DEFF64AD33}" type="pres">
      <dgm:prSet presAssocID="{3A1A69E2-B132-A94F-AEA5-7E88303A11DF}" presName="diagram" presStyleCnt="0">
        <dgm:presLayoutVars>
          <dgm:dir/>
          <dgm:resizeHandles val="exact"/>
        </dgm:presLayoutVars>
      </dgm:prSet>
      <dgm:spPr/>
    </dgm:pt>
    <dgm:pt modelId="{69D5A50B-8209-4AB3-A69F-74CA615E9D5B}" type="pres">
      <dgm:prSet presAssocID="{43960297-19D8-8140-B644-FD5953C42082}" presName="arrow" presStyleLbl="node1" presStyleIdx="0" presStyleCnt="2">
        <dgm:presLayoutVars>
          <dgm:bulletEnabled val="1"/>
        </dgm:presLayoutVars>
      </dgm:prSet>
      <dgm:spPr/>
    </dgm:pt>
    <dgm:pt modelId="{509C01C0-2911-49CB-9CAB-47B1FCF0B270}" type="pres">
      <dgm:prSet presAssocID="{082E1778-28F5-B343-A9AC-58867C825837}" presName="arrow" presStyleLbl="node1" presStyleIdx="1" presStyleCnt="2">
        <dgm:presLayoutVars>
          <dgm:bulletEnabled val="1"/>
        </dgm:presLayoutVars>
      </dgm:prSet>
      <dgm:spPr/>
    </dgm:pt>
  </dgm:ptLst>
  <dgm:cxnLst>
    <dgm:cxn modelId="{D93DA91D-97D1-4B71-802B-9DCCDB1845D5}" type="presOf" srcId="{3A1A69E2-B132-A94F-AEA5-7E88303A11DF}" destId="{57B05C82-39C4-4299-9C6A-B3DEFF64AD33}" srcOrd="0" destOrd="0" presId="urn:microsoft.com/office/officeart/2005/8/layout/arrow5"/>
    <dgm:cxn modelId="{B4D9FD21-39FD-3349-A630-9FB9ABF0475C}" srcId="{D6ED6C60-3089-1943-A151-DB97EBA0F404}" destId="{9AE460D6-35BB-484D-B52B-81796B789275}" srcOrd="0" destOrd="0" parTransId="{A4CF154F-90C6-0E41-9A99-B4A6AF43160D}" sibTransId="{2C4E9B74-2B28-CE41-B528-EF5D8BE707FD}"/>
    <dgm:cxn modelId="{58D82F2C-525C-4C04-9679-82633D721D6F}" type="presOf" srcId="{43960297-19D8-8140-B644-FD5953C42082}" destId="{69D5A50B-8209-4AB3-A69F-74CA615E9D5B}" srcOrd="0" destOrd="0" presId="urn:microsoft.com/office/officeart/2005/8/layout/arrow5"/>
    <dgm:cxn modelId="{F71B9730-F269-AB45-9A97-FC6B8A7A5F8B}" srcId="{3A1A69E2-B132-A94F-AEA5-7E88303A11DF}" destId="{43960297-19D8-8140-B644-FD5953C42082}" srcOrd="0" destOrd="0" parTransId="{325290D7-10EC-0546-A672-9EE5B4AC3CAE}" sibTransId="{9DD2CAFA-F458-BE45-8B59-080AA1EF29ED}"/>
    <dgm:cxn modelId="{AA1B2638-A77B-44C7-8570-2D728011D877}" type="presOf" srcId="{D6ED6C60-3089-1943-A151-DB97EBA0F404}" destId="{69D5A50B-8209-4AB3-A69F-74CA615E9D5B}" srcOrd="0" destOrd="2" presId="urn:microsoft.com/office/officeart/2005/8/layout/arrow5"/>
    <dgm:cxn modelId="{37312239-1CB5-694D-AF0D-C495F0320231}" srcId="{082E1778-28F5-B343-A9AC-58867C825837}" destId="{36FF3C24-5F3A-3046-B90B-B6D177DEB10E}" srcOrd="1" destOrd="0" parTransId="{E174CC8E-82AB-7F43-BD44-B20173415CBA}" sibTransId="{E59DEDDC-9F5A-8A48-9724-065E890536BE}"/>
    <dgm:cxn modelId="{956FB63D-0DCC-42D3-98B8-BB18999BD713}" type="presOf" srcId="{D43E308E-84D5-9840-A448-7242667E84D5}" destId="{69D5A50B-8209-4AB3-A69F-74CA615E9D5B}" srcOrd="0" destOrd="1" presId="urn:microsoft.com/office/officeart/2005/8/layout/arrow5"/>
    <dgm:cxn modelId="{AED4685C-496B-8840-89F6-3106F759F6F4}" srcId="{082E1778-28F5-B343-A9AC-58867C825837}" destId="{61F5BB60-CCEB-9B41-AC27-FEE6F2116552}" srcOrd="0" destOrd="0" parTransId="{EB2EF200-9875-1F40-ADAB-1B250E1DDB5D}" sibTransId="{28A8C4F1-A97F-8C47-A6AF-62C1618378F5}"/>
    <dgm:cxn modelId="{4DF92549-316A-CF41-93C5-3B5AB1DB43DD}" srcId="{43960297-19D8-8140-B644-FD5953C42082}" destId="{D6ED6C60-3089-1943-A151-DB97EBA0F404}" srcOrd="1" destOrd="0" parTransId="{66AA192A-9F8F-B941-BD86-D656302D4E88}" sibTransId="{0B600337-E940-FC45-95C4-83EBBEF55C22}"/>
    <dgm:cxn modelId="{84E3E076-CB4F-4C4A-80CA-6FD43248E7B3}" type="presOf" srcId="{61F5BB60-CCEB-9B41-AC27-FEE6F2116552}" destId="{509C01C0-2911-49CB-9CAB-47B1FCF0B270}" srcOrd="0" destOrd="1" presId="urn:microsoft.com/office/officeart/2005/8/layout/arrow5"/>
    <dgm:cxn modelId="{B3FAD557-6401-4842-BC2D-8C3BB6CBFE4E}" type="presOf" srcId="{36FF3C24-5F3A-3046-B90B-B6D177DEB10E}" destId="{509C01C0-2911-49CB-9CAB-47B1FCF0B270}" srcOrd="0" destOrd="2" presId="urn:microsoft.com/office/officeart/2005/8/layout/arrow5"/>
    <dgm:cxn modelId="{717C4559-FEE0-4300-8438-E370FD84AEDA}" type="presOf" srcId="{445C9D34-57BB-CA4F-A3F7-69C4A9304889}" destId="{509C01C0-2911-49CB-9CAB-47B1FCF0B270}" srcOrd="0" destOrd="3" presId="urn:microsoft.com/office/officeart/2005/8/layout/arrow5"/>
    <dgm:cxn modelId="{2FDBD379-2426-6D4A-89EB-5859307FAC6A}" srcId="{3A1A69E2-B132-A94F-AEA5-7E88303A11DF}" destId="{082E1778-28F5-B343-A9AC-58867C825837}" srcOrd="1" destOrd="0" parTransId="{65093078-7373-0843-9C04-4DA29B971E3A}" sibTransId="{F6C39F37-E80A-A349-BD01-E49A6A4E4257}"/>
    <dgm:cxn modelId="{731C86B6-B781-1C40-998E-4513FBCD45B3}" srcId="{36FF3C24-5F3A-3046-B90B-B6D177DEB10E}" destId="{445C9D34-57BB-CA4F-A3F7-69C4A9304889}" srcOrd="0" destOrd="0" parTransId="{10789D38-89EF-E14F-9EFE-D68AC939D0DF}" sibTransId="{B9F4F5BF-ECC2-F24F-8AE9-15E8C7AF4C1F}"/>
    <dgm:cxn modelId="{9FF3EAC0-B8BA-FC4D-ACB2-E9315A5DAE79}" srcId="{43960297-19D8-8140-B644-FD5953C42082}" destId="{D43E308E-84D5-9840-A448-7242667E84D5}" srcOrd="0" destOrd="0" parTransId="{9BBB2A84-CE28-B540-8817-4FB0B541A23B}" sibTransId="{EC97FCBC-60B6-8B4D-95B2-E2867C2448A2}"/>
    <dgm:cxn modelId="{A6430BE5-AF90-45AD-82BE-93AAB97F3B09}" type="presOf" srcId="{9AE460D6-35BB-484D-B52B-81796B789275}" destId="{69D5A50B-8209-4AB3-A69F-74CA615E9D5B}" srcOrd="0" destOrd="3" presId="urn:microsoft.com/office/officeart/2005/8/layout/arrow5"/>
    <dgm:cxn modelId="{53EAB4FE-C919-4F00-B1B5-66126104A476}" type="presOf" srcId="{082E1778-28F5-B343-A9AC-58867C825837}" destId="{509C01C0-2911-49CB-9CAB-47B1FCF0B270}" srcOrd="0" destOrd="0" presId="urn:microsoft.com/office/officeart/2005/8/layout/arrow5"/>
    <dgm:cxn modelId="{825F31FD-3D31-4FAD-8920-2FE392BD2CAC}" type="presParOf" srcId="{57B05C82-39C4-4299-9C6A-B3DEFF64AD33}" destId="{69D5A50B-8209-4AB3-A69F-74CA615E9D5B}" srcOrd="0" destOrd="0" presId="urn:microsoft.com/office/officeart/2005/8/layout/arrow5"/>
    <dgm:cxn modelId="{510C0976-2575-4F63-BB76-CD84D2544E38}" type="presParOf" srcId="{57B05C82-39C4-4299-9C6A-B3DEFF64AD33}" destId="{509C01C0-2911-49CB-9CAB-47B1FCF0B270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C27781-E502-4720-B2D7-E754F2297907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8B35F7-C72A-42C2-B120-243AA47A5C0C}">
      <dgm:prSet/>
      <dgm:spPr/>
      <dgm:t>
        <a:bodyPr/>
        <a:lstStyle/>
        <a:p>
          <a:pPr rtl="0"/>
          <a:r>
            <a:rPr lang="en-US"/>
            <a:t>Governing Practices </a:t>
          </a:r>
        </a:p>
      </dgm:t>
    </dgm:pt>
    <dgm:pt modelId="{8491E18B-1507-4FA2-B290-AF58D7CABB4F}" type="parTrans" cxnId="{D10D9869-1ADF-48EC-B570-C71194B37F4F}">
      <dgm:prSet/>
      <dgm:spPr/>
      <dgm:t>
        <a:bodyPr/>
        <a:lstStyle/>
        <a:p>
          <a:endParaRPr lang="en-US"/>
        </a:p>
      </dgm:t>
    </dgm:pt>
    <dgm:pt modelId="{368D4442-0C8D-4EC9-B501-1ACF64F3620D}" type="sibTrans" cxnId="{D10D9869-1ADF-48EC-B570-C71194B37F4F}">
      <dgm:prSet/>
      <dgm:spPr/>
      <dgm:t>
        <a:bodyPr/>
        <a:lstStyle/>
        <a:p>
          <a:endParaRPr lang="en-US"/>
        </a:p>
      </dgm:t>
    </dgm:pt>
    <dgm:pt modelId="{FA261E93-70E1-4633-AD4F-ACED116D8D16}">
      <dgm:prSet/>
      <dgm:spPr/>
      <dgm:t>
        <a:bodyPr/>
        <a:lstStyle/>
        <a:p>
          <a:pPr rtl="0"/>
          <a:r>
            <a:rPr lang="en-US"/>
            <a:t>Welcoming all families. </a:t>
          </a:r>
        </a:p>
      </dgm:t>
    </dgm:pt>
    <dgm:pt modelId="{8203C895-78B2-49E2-B57B-7EE842D9D30D}" type="parTrans" cxnId="{9A2F7B47-7B33-448A-A631-EFE1379DA11D}">
      <dgm:prSet/>
      <dgm:spPr/>
      <dgm:t>
        <a:bodyPr/>
        <a:lstStyle/>
        <a:p>
          <a:endParaRPr lang="en-US"/>
        </a:p>
      </dgm:t>
    </dgm:pt>
    <dgm:pt modelId="{E80D8D7C-EE1F-4294-9FA3-2E1F7BFAEE27}" type="sibTrans" cxnId="{9A2F7B47-7B33-448A-A631-EFE1379DA11D}">
      <dgm:prSet/>
      <dgm:spPr/>
      <dgm:t>
        <a:bodyPr/>
        <a:lstStyle/>
        <a:p>
          <a:endParaRPr lang="en-US"/>
        </a:p>
      </dgm:t>
    </dgm:pt>
    <dgm:pt modelId="{DEBDA938-F4BD-40FA-9375-CE8808C4E5B1}">
      <dgm:prSet/>
      <dgm:spPr/>
      <dgm:t>
        <a:bodyPr/>
        <a:lstStyle/>
        <a:p>
          <a:pPr rtl="0"/>
          <a:r>
            <a:rPr lang="en-US" dirty="0"/>
            <a:t>Communicating effectively.  </a:t>
          </a:r>
        </a:p>
      </dgm:t>
    </dgm:pt>
    <dgm:pt modelId="{8FAD8255-3F2E-424F-B219-ACCC3AB2970C}" type="parTrans" cxnId="{5A029F59-F03C-49AD-A757-D1E0754C9335}">
      <dgm:prSet/>
      <dgm:spPr/>
      <dgm:t>
        <a:bodyPr/>
        <a:lstStyle/>
        <a:p>
          <a:endParaRPr lang="en-US"/>
        </a:p>
      </dgm:t>
    </dgm:pt>
    <dgm:pt modelId="{1A425075-874A-40D0-B141-495EFD746B7B}" type="sibTrans" cxnId="{5A029F59-F03C-49AD-A757-D1E0754C9335}">
      <dgm:prSet/>
      <dgm:spPr/>
      <dgm:t>
        <a:bodyPr/>
        <a:lstStyle/>
        <a:p>
          <a:endParaRPr lang="en-US"/>
        </a:p>
      </dgm:t>
    </dgm:pt>
    <dgm:pt modelId="{D9A96ACF-3D14-4BE1-A099-E0C20F7D152A}">
      <dgm:prSet/>
      <dgm:spPr/>
      <dgm:t>
        <a:bodyPr/>
        <a:lstStyle/>
        <a:p>
          <a:pPr rtl="0"/>
          <a:r>
            <a:rPr lang="en-US"/>
            <a:t>Supporting student well-being and academic success. </a:t>
          </a:r>
        </a:p>
      </dgm:t>
    </dgm:pt>
    <dgm:pt modelId="{32885D45-CC3A-4B82-9488-3F8A82FBEDC8}" type="parTrans" cxnId="{56E26359-8E04-4087-B6CB-E04C506A4F86}">
      <dgm:prSet/>
      <dgm:spPr/>
      <dgm:t>
        <a:bodyPr/>
        <a:lstStyle/>
        <a:p>
          <a:endParaRPr lang="en-US"/>
        </a:p>
      </dgm:t>
    </dgm:pt>
    <dgm:pt modelId="{74B49894-6AB6-431F-ABC0-95412CBAB204}" type="sibTrans" cxnId="{56E26359-8E04-4087-B6CB-E04C506A4F86}">
      <dgm:prSet/>
      <dgm:spPr/>
      <dgm:t>
        <a:bodyPr/>
        <a:lstStyle/>
        <a:p>
          <a:endParaRPr lang="en-US"/>
        </a:p>
      </dgm:t>
    </dgm:pt>
    <dgm:pt modelId="{081B9FF7-EB16-49B5-B852-04AD45168C14}">
      <dgm:prSet/>
      <dgm:spPr/>
      <dgm:t>
        <a:bodyPr/>
        <a:lstStyle/>
        <a:p>
          <a:pPr rtl="0"/>
          <a:r>
            <a:rPr lang="en-US"/>
            <a:t>Speaking up for every child.  </a:t>
          </a:r>
        </a:p>
      </dgm:t>
    </dgm:pt>
    <dgm:pt modelId="{1B6232D3-C241-4A13-9D81-FCF9A734250A}" type="parTrans" cxnId="{AF380D74-7F8C-49D1-9B2B-EF0564620C68}">
      <dgm:prSet/>
      <dgm:spPr/>
      <dgm:t>
        <a:bodyPr/>
        <a:lstStyle/>
        <a:p>
          <a:endParaRPr lang="en-US"/>
        </a:p>
      </dgm:t>
    </dgm:pt>
    <dgm:pt modelId="{D8D9C429-B60F-41E4-8FD9-187DCD1CC0DC}" type="sibTrans" cxnId="{AF380D74-7F8C-49D1-9B2B-EF0564620C68}">
      <dgm:prSet/>
      <dgm:spPr/>
      <dgm:t>
        <a:bodyPr/>
        <a:lstStyle/>
        <a:p>
          <a:endParaRPr lang="en-US"/>
        </a:p>
      </dgm:t>
    </dgm:pt>
    <dgm:pt modelId="{5B9AA5AD-53AE-4BCF-A681-844064E8A650}">
      <dgm:prSet/>
      <dgm:spPr/>
      <dgm:t>
        <a:bodyPr/>
        <a:lstStyle/>
        <a:p>
          <a:pPr rtl="0"/>
          <a:r>
            <a:rPr lang="en-US"/>
            <a:t>Sharing power. </a:t>
          </a:r>
        </a:p>
      </dgm:t>
    </dgm:pt>
    <dgm:pt modelId="{8113BAB0-4341-4C1A-8012-973118ED8551}" type="parTrans" cxnId="{65AE0D2A-0B01-417F-A4BA-8DBFC4F38052}">
      <dgm:prSet/>
      <dgm:spPr/>
      <dgm:t>
        <a:bodyPr/>
        <a:lstStyle/>
        <a:p>
          <a:endParaRPr lang="en-US"/>
        </a:p>
      </dgm:t>
    </dgm:pt>
    <dgm:pt modelId="{3CD80DA9-EDFF-4896-B8E9-8512C0746C9E}" type="sibTrans" cxnId="{65AE0D2A-0B01-417F-A4BA-8DBFC4F38052}">
      <dgm:prSet/>
      <dgm:spPr/>
      <dgm:t>
        <a:bodyPr/>
        <a:lstStyle/>
        <a:p>
          <a:endParaRPr lang="en-US"/>
        </a:p>
      </dgm:t>
    </dgm:pt>
    <dgm:pt modelId="{7B0E1DE6-37DE-43E5-B27C-27DBA1C460B8}">
      <dgm:prSet/>
      <dgm:spPr/>
      <dgm:t>
        <a:bodyPr/>
        <a:lstStyle/>
        <a:p>
          <a:pPr rtl="0"/>
          <a:r>
            <a:rPr lang="en-US"/>
            <a:t>Collaborating with community. </a:t>
          </a:r>
        </a:p>
      </dgm:t>
    </dgm:pt>
    <dgm:pt modelId="{AC2DD58E-CADD-4C4F-B0AC-CE9451B90034}" type="parTrans" cxnId="{55FFA838-8CFB-44B4-8742-0C9998F4F571}">
      <dgm:prSet/>
      <dgm:spPr/>
      <dgm:t>
        <a:bodyPr/>
        <a:lstStyle/>
        <a:p>
          <a:endParaRPr lang="en-US"/>
        </a:p>
      </dgm:t>
    </dgm:pt>
    <dgm:pt modelId="{903BBE9D-D566-4AF2-86EC-B0B98C04AB6D}" type="sibTrans" cxnId="{55FFA838-8CFB-44B4-8742-0C9998F4F571}">
      <dgm:prSet/>
      <dgm:spPr/>
      <dgm:t>
        <a:bodyPr/>
        <a:lstStyle/>
        <a:p>
          <a:endParaRPr lang="en-US"/>
        </a:p>
      </dgm:t>
    </dgm:pt>
    <dgm:pt modelId="{96313381-DD01-4131-8B1B-05AF6EC5228F}">
      <dgm:prSet/>
      <dgm:spPr/>
      <dgm:t>
        <a:bodyPr/>
        <a:lstStyle/>
        <a:p>
          <a:pPr rtl="0"/>
          <a:r>
            <a:rPr lang="en-US"/>
            <a:t>Building the capacity of staff to engage families. </a:t>
          </a:r>
        </a:p>
      </dgm:t>
    </dgm:pt>
    <dgm:pt modelId="{259A6B6A-9698-4A03-B21B-97510D360E54}" type="parTrans" cxnId="{05164222-A8A8-4F6A-AC9A-FCD1F9376C71}">
      <dgm:prSet/>
      <dgm:spPr/>
      <dgm:t>
        <a:bodyPr/>
        <a:lstStyle/>
        <a:p>
          <a:endParaRPr lang="en-US"/>
        </a:p>
      </dgm:t>
    </dgm:pt>
    <dgm:pt modelId="{71DDE6FF-771C-40F6-92D7-1B12055C359D}" type="sibTrans" cxnId="{05164222-A8A8-4F6A-AC9A-FCD1F9376C71}">
      <dgm:prSet/>
      <dgm:spPr/>
      <dgm:t>
        <a:bodyPr/>
        <a:lstStyle/>
        <a:p>
          <a:endParaRPr lang="en-US"/>
        </a:p>
      </dgm:t>
    </dgm:pt>
    <dgm:pt modelId="{EA1F7B12-D90B-47AC-AABA-7EF40FF275F3}" type="pres">
      <dgm:prSet presAssocID="{5FC27781-E502-4720-B2D7-E754F2297907}" presName="Name0" presStyleCnt="0">
        <dgm:presLayoutVars>
          <dgm:dir/>
          <dgm:animLvl val="lvl"/>
          <dgm:resizeHandles val="exact"/>
        </dgm:presLayoutVars>
      </dgm:prSet>
      <dgm:spPr/>
    </dgm:pt>
    <dgm:pt modelId="{649DAA80-E138-48F7-A0C1-2A941F0CB745}" type="pres">
      <dgm:prSet presAssocID="{F68B35F7-C72A-42C2-B120-243AA47A5C0C}" presName="compositeNode" presStyleCnt="0">
        <dgm:presLayoutVars>
          <dgm:bulletEnabled val="1"/>
        </dgm:presLayoutVars>
      </dgm:prSet>
      <dgm:spPr/>
    </dgm:pt>
    <dgm:pt modelId="{E5328C6A-90AE-45F5-8271-30095B48CD0C}" type="pres">
      <dgm:prSet presAssocID="{F68B35F7-C72A-42C2-B120-243AA47A5C0C}" presName="bgRect" presStyleLbl="node1" presStyleIdx="0" presStyleCnt="1" custLinFactNeighborX="-2928" custLinFactNeighborY="19664"/>
      <dgm:spPr/>
    </dgm:pt>
    <dgm:pt modelId="{DD9F1415-8906-472C-A400-5E74CE2FD721}" type="pres">
      <dgm:prSet presAssocID="{F68B35F7-C72A-42C2-B120-243AA47A5C0C}" presName="parentNode" presStyleLbl="node1" presStyleIdx="0" presStyleCnt="1">
        <dgm:presLayoutVars>
          <dgm:chMax val="0"/>
          <dgm:bulletEnabled val="1"/>
        </dgm:presLayoutVars>
      </dgm:prSet>
      <dgm:spPr/>
    </dgm:pt>
    <dgm:pt modelId="{A5F6C3DB-38B8-40A4-841E-A89704F7FE44}" type="pres">
      <dgm:prSet presAssocID="{F68B35F7-C72A-42C2-B120-243AA47A5C0C}" presName="childNode" presStyleLbl="node1" presStyleIdx="0" presStyleCnt="1">
        <dgm:presLayoutVars>
          <dgm:bulletEnabled val="1"/>
        </dgm:presLayoutVars>
      </dgm:prSet>
      <dgm:spPr/>
    </dgm:pt>
  </dgm:ptLst>
  <dgm:cxnLst>
    <dgm:cxn modelId="{AE3DD50E-9D22-438A-8072-5FE3377A5BE0}" type="presOf" srcId="{081B9FF7-EB16-49B5-B852-04AD45168C14}" destId="{A5F6C3DB-38B8-40A4-841E-A89704F7FE44}" srcOrd="0" destOrd="3" presId="urn:microsoft.com/office/officeart/2005/8/layout/hProcess7"/>
    <dgm:cxn modelId="{05164222-A8A8-4F6A-AC9A-FCD1F9376C71}" srcId="{F68B35F7-C72A-42C2-B120-243AA47A5C0C}" destId="{96313381-DD01-4131-8B1B-05AF6EC5228F}" srcOrd="6" destOrd="0" parTransId="{259A6B6A-9698-4A03-B21B-97510D360E54}" sibTransId="{71DDE6FF-771C-40F6-92D7-1B12055C359D}"/>
    <dgm:cxn modelId="{65AE0D2A-0B01-417F-A4BA-8DBFC4F38052}" srcId="{F68B35F7-C72A-42C2-B120-243AA47A5C0C}" destId="{5B9AA5AD-53AE-4BCF-A681-844064E8A650}" srcOrd="4" destOrd="0" parTransId="{8113BAB0-4341-4C1A-8012-973118ED8551}" sibTransId="{3CD80DA9-EDFF-4896-B8E9-8512C0746C9E}"/>
    <dgm:cxn modelId="{72552231-AC9D-4F9A-A80F-9FF0E8EB0E56}" type="presOf" srcId="{F68B35F7-C72A-42C2-B120-243AA47A5C0C}" destId="{E5328C6A-90AE-45F5-8271-30095B48CD0C}" srcOrd="0" destOrd="0" presId="urn:microsoft.com/office/officeart/2005/8/layout/hProcess7"/>
    <dgm:cxn modelId="{BEB53F33-5967-476C-94A8-C1E1C99F6D0E}" type="presOf" srcId="{5FC27781-E502-4720-B2D7-E754F2297907}" destId="{EA1F7B12-D90B-47AC-AABA-7EF40FF275F3}" srcOrd="0" destOrd="0" presId="urn:microsoft.com/office/officeart/2005/8/layout/hProcess7"/>
    <dgm:cxn modelId="{55FFA838-8CFB-44B4-8742-0C9998F4F571}" srcId="{F68B35F7-C72A-42C2-B120-243AA47A5C0C}" destId="{7B0E1DE6-37DE-43E5-B27C-27DBA1C460B8}" srcOrd="5" destOrd="0" parTransId="{AC2DD58E-CADD-4C4F-B0AC-CE9451B90034}" sibTransId="{903BBE9D-D566-4AF2-86EC-B0B98C04AB6D}"/>
    <dgm:cxn modelId="{9A2F7B47-7B33-448A-A631-EFE1379DA11D}" srcId="{F68B35F7-C72A-42C2-B120-243AA47A5C0C}" destId="{FA261E93-70E1-4633-AD4F-ACED116D8D16}" srcOrd="0" destOrd="0" parTransId="{8203C895-78B2-49E2-B57B-7EE842D9D30D}" sibTransId="{E80D8D7C-EE1F-4294-9FA3-2E1F7BFAEE27}"/>
    <dgm:cxn modelId="{D10D9869-1ADF-48EC-B570-C71194B37F4F}" srcId="{5FC27781-E502-4720-B2D7-E754F2297907}" destId="{F68B35F7-C72A-42C2-B120-243AA47A5C0C}" srcOrd="0" destOrd="0" parTransId="{8491E18B-1507-4FA2-B290-AF58D7CABB4F}" sibTransId="{368D4442-0C8D-4EC9-B501-1ACF64F3620D}"/>
    <dgm:cxn modelId="{AF380D74-7F8C-49D1-9B2B-EF0564620C68}" srcId="{F68B35F7-C72A-42C2-B120-243AA47A5C0C}" destId="{081B9FF7-EB16-49B5-B852-04AD45168C14}" srcOrd="3" destOrd="0" parTransId="{1B6232D3-C241-4A13-9D81-FCF9A734250A}" sibTransId="{D8D9C429-B60F-41E4-8FD9-187DCD1CC0DC}"/>
    <dgm:cxn modelId="{56E26359-8E04-4087-B6CB-E04C506A4F86}" srcId="{F68B35F7-C72A-42C2-B120-243AA47A5C0C}" destId="{D9A96ACF-3D14-4BE1-A099-E0C20F7D152A}" srcOrd="2" destOrd="0" parTransId="{32885D45-CC3A-4B82-9488-3F8A82FBEDC8}" sibTransId="{74B49894-6AB6-431F-ABC0-95412CBAB204}"/>
    <dgm:cxn modelId="{5A029F59-F03C-49AD-A757-D1E0754C9335}" srcId="{F68B35F7-C72A-42C2-B120-243AA47A5C0C}" destId="{DEBDA938-F4BD-40FA-9375-CE8808C4E5B1}" srcOrd="1" destOrd="0" parTransId="{8FAD8255-3F2E-424F-B219-ACCC3AB2970C}" sibTransId="{1A425075-874A-40D0-B141-495EFD746B7B}"/>
    <dgm:cxn modelId="{815529A1-A9F2-4725-A0C1-14A2F7C3EBC3}" type="presOf" srcId="{DEBDA938-F4BD-40FA-9375-CE8808C4E5B1}" destId="{A5F6C3DB-38B8-40A4-841E-A89704F7FE44}" srcOrd="0" destOrd="1" presId="urn:microsoft.com/office/officeart/2005/8/layout/hProcess7"/>
    <dgm:cxn modelId="{E80A4AA2-FFA3-4D3D-885E-C60249D60F18}" type="presOf" srcId="{FA261E93-70E1-4633-AD4F-ACED116D8D16}" destId="{A5F6C3DB-38B8-40A4-841E-A89704F7FE44}" srcOrd="0" destOrd="0" presId="urn:microsoft.com/office/officeart/2005/8/layout/hProcess7"/>
    <dgm:cxn modelId="{B18357B2-81CF-4EC7-9001-055B73A376B6}" type="presOf" srcId="{D9A96ACF-3D14-4BE1-A099-E0C20F7D152A}" destId="{A5F6C3DB-38B8-40A4-841E-A89704F7FE44}" srcOrd="0" destOrd="2" presId="urn:microsoft.com/office/officeart/2005/8/layout/hProcess7"/>
    <dgm:cxn modelId="{1CBD32C2-42EC-42C6-9504-A4813148C611}" type="presOf" srcId="{5B9AA5AD-53AE-4BCF-A681-844064E8A650}" destId="{A5F6C3DB-38B8-40A4-841E-A89704F7FE44}" srcOrd="0" destOrd="4" presId="urn:microsoft.com/office/officeart/2005/8/layout/hProcess7"/>
    <dgm:cxn modelId="{E5A809E0-1DE7-4359-B72E-C1583847ED8E}" type="presOf" srcId="{96313381-DD01-4131-8B1B-05AF6EC5228F}" destId="{A5F6C3DB-38B8-40A4-841E-A89704F7FE44}" srcOrd="0" destOrd="6" presId="urn:microsoft.com/office/officeart/2005/8/layout/hProcess7"/>
    <dgm:cxn modelId="{5AA45DE0-DD1C-49C2-AC50-C37B887E806D}" type="presOf" srcId="{F68B35F7-C72A-42C2-B120-243AA47A5C0C}" destId="{DD9F1415-8906-472C-A400-5E74CE2FD721}" srcOrd="1" destOrd="0" presId="urn:microsoft.com/office/officeart/2005/8/layout/hProcess7"/>
    <dgm:cxn modelId="{BB9CA9FC-1B76-4602-BF8D-99AE6663856A}" type="presOf" srcId="{7B0E1DE6-37DE-43E5-B27C-27DBA1C460B8}" destId="{A5F6C3DB-38B8-40A4-841E-A89704F7FE44}" srcOrd="0" destOrd="5" presId="urn:microsoft.com/office/officeart/2005/8/layout/hProcess7"/>
    <dgm:cxn modelId="{B60F96E7-C1E4-4D39-B8A8-852E5B9AAF49}" type="presParOf" srcId="{EA1F7B12-D90B-47AC-AABA-7EF40FF275F3}" destId="{649DAA80-E138-48F7-A0C1-2A941F0CB745}" srcOrd="0" destOrd="0" presId="urn:microsoft.com/office/officeart/2005/8/layout/hProcess7"/>
    <dgm:cxn modelId="{C488B5D2-5C2F-472C-9B04-7C776686FCAD}" type="presParOf" srcId="{649DAA80-E138-48F7-A0C1-2A941F0CB745}" destId="{E5328C6A-90AE-45F5-8271-30095B48CD0C}" srcOrd="0" destOrd="0" presId="urn:microsoft.com/office/officeart/2005/8/layout/hProcess7"/>
    <dgm:cxn modelId="{09735161-0A59-4901-B4EB-FB03638F419F}" type="presParOf" srcId="{649DAA80-E138-48F7-A0C1-2A941F0CB745}" destId="{DD9F1415-8906-472C-A400-5E74CE2FD721}" srcOrd="1" destOrd="0" presId="urn:microsoft.com/office/officeart/2005/8/layout/hProcess7"/>
    <dgm:cxn modelId="{2D94B6CF-E31B-4EAA-8B64-89010B2189DF}" type="presParOf" srcId="{649DAA80-E138-48F7-A0C1-2A941F0CB745}" destId="{A5F6C3DB-38B8-40A4-841E-A89704F7FE4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61A034-9F68-4557-A178-C207DC9A0FA1}" type="doc">
      <dgm:prSet loTypeId="urn:diagrams.loki3.com/Bracke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D207FD2-813A-4338-943A-BEB638E6738C}">
      <dgm:prSet custT="1"/>
      <dgm:spPr/>
      <dgm:t>
        <a:bodyPr/>
        <a:lstStyle/>
        <a:p>
          <a:pPr rtl="0"/>
          <a:r>
            <a:rPr lang="en-US" sz="2200" b="1"/>
            <a:t>Our school has a written parent and family engagement policy, developed with and approved by parents.</a:t>
          </a:r>
          <a:endParaRPr lang="en-US" sz="2200"/>
        </a:p>
      </dgm:t>
    </dgm:pt>
    <dgm:pt modelId="{C4F29096-9DCF-4E20-B327-C869E1F0F22F}" type="parTrans" cxnId="{7B9B9660-3E4D-41E7-B9D3-7E292E677104}">
      <dgm:prSet/>
      <dgm:spPr/>
      <dgm:t>
        <a:bodyPr/>
        <a:lstStyle/>
        <a:p>
          <a:endParaRPr lang="en-US"/>
        </a:p>
      </dgm:t>
    </dgm:pt>
    <dgm:pt modelId="{CD00BF43-9E61-4839-A0B6-5F81EA705A22}" type="sibTrans" cxnId="{7B9B9660-3E4D-41E7-B9D3-7E292E677104}">
      <dgm:prSet/>
      <dgm:spPr/>
      <dgm:t>
        <a:bodyPr/>
        <a:lstStyle/>
        <a:p>
          <a:endParaRPr lang="en-US"/>
        </a:p>
      </dgm:t>
    </dgm:pt>
    <dgm:pt modelId="{FC815B87-AAEC-434F-8031-B601D3D17F52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sz="2400" b="1"/>
            <a:t>Spells out how parents will be engaged/involved in a meaningful way.</a:t>
          </a:r>
        </a:p>
      </dgm:t>
    </dgm:pt>
    <dgm:pt modelId="{0DD16EE1-77E4-4B0F-B3CD-932011FEAB94}" type="parTrans" cxnId="{0FCFB74C-FA1A-4394-8B9F-F5F9E0F51505}">
      <dgm:prSet/>
      <dgm:spPr/>
      <dgm:t>
        <a:bodyPr/>
        <a:lstStyle/>
        <a:p>
          <a:endParaRPr lang="en-US"/>
        </a:p>
      </dgm:t>
    </dgm:pt>
    <dgm:pt modelId="{7ADE600C-C98A-4264-8DCF-D15C7A762892}" type="sibTrans" cxnId="{0FCFB74C-FA1A-4394-8B9F-F5F9E0F51505}">
      <dgm:prSet/>
      <dgm:spPr/>
      <dgm:t>
        <a:bodyPr/>
        <a:lstStyle/>
        <a:p>
          <a:endParaRPr lang="en-US"/>
        </a:p>
      </dgm:t>
    </dgm:pt>
    <dgm:pt modelId="{81E6CFDA-4C9F-488D-84FB-1BA6F5BAA80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sz="2400" b="1"/>
            <a:t>Describes Curriculum, Assessment, and Proficiency Levels</a:t>
          </a:r>
        </a:p>
      </dgm:t>
    </dgm:pt>
    <dgm:pt modelId="{3D84D851-373B-4561-B942-B67C29A862F4}" type="parTrans" cxnId="{54B53834-80FE-48DD-96FE-654B7F88ED18}">
      <dgm:prSet/>
      <dgm:spPr/>
      <dgm:t>
        <a:bodyPr/>
        <a:lstStyle/>
        <a:p>
          <a:endParaRPr lang="en-US"/>
        </a:p>
      </dgm:t>
    </dgm:pt>
    <dgm:pt modelId="{BEBD2272-24C8-4621-A4CD-AABD2D7E68A7}" type="sibTrans" cxnId="{54B53834-80FE-48DD-96FE-654B7F88ED18}">
      <dgm:prSet/>
      <dgm:spPr/>
      <dgm:t>
        <a:bodyPr/>
        <a:lstStyle/>
        <a:p>
          <a:endParaRPr lang="en-US"/>
        </a:p>
      </dgm:t>
    </dgm:pt>
    <dgm:pt modelId="{8B67B1A6-C197-4938-89B9-A3F659123671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sz="2400" b="1"/>
            <a:t>Lists required Title I meetings with parents and families</a:t>
          </a:r>
        </a:p>
      </dgm:t>
    </dgm:pt>
    <dgm:pt modelId="{270E29E3-5964-4661-AADE-ABE86D4F9C29}" type="parTrans" cxnId="{AFD636EB-B72E-4041-98FD-6A9F4C2B243B}">
      <dgm:prSet/>
      <dgm:spPr/>
      <dgm:t>
        <a:bodyPr/>
        <a:lstStyle/>
        <a:p>
          <a:endParaRPr lang="en-US"/>
        </a:p>
      </dgm:t>
    </dgm:pt>
    <dgm:pt modelId="{FD8F7E2A-3E8D-450D-98B9-373C1513E623}" type="sibTrans" cxnId="{AFD636EB-B72E-4041-98FD-6A9F4C2B243B}">
      <dgm:prSet/>
      <dgm:spPr/>
      <dgm:t>
        <a:bodyPr/>
        <a:lstStyle/>
        <a:p>
          <a:endParaRPr lang="en-US"/>
        </a:p>
      </dgm:t>
    </dgm:pt>
    <dgm:pt modelId="{9585D7FC-E14A-4110-B857-0E3134F011EC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sz="2400" b="1"/>
            <a:t>Updated annually in the Spring</a:t>
          </a:r>
        </a:p>
      </dgm:t>
    </dgm:pt>
    <dgm:pt modelId="{C5985166-C1AE-46FB-981E-3C3EC6FB8B10}" type="parTrans" cxnId="{3E2F5D0D-2179-4FAF-B6CC-23892FE94ED3}">
      <dgm:prSet/>
      <dgm:spPr/>
      <dgm:t>
        <a:bodyPr/>
        <a:lstStyle/>
        <a:p>
          <a:endParaRPr lang="en-US"/>
        </a:p>
      </dgm:t>
    </dgm:pt>
    <dgm:pt modelId="{E62781F1-0486-452C-B006-0384E7CB429D}" type="sibTrans" cxnId="{3E2F5D0D-2179-4FAF-B6CC-23892FE94ED3}">
      <dgm:prSet/>
      <dgm:spPr/>
      <dgm:t>
        <a:bodyPr/>
        <a:lstStyle/>
        <a:p>
          <a:endParaRPr lang="en-US"/>
        </a:p>
      </dgm:t>
    </dgm:pt>
    <dgm:pt modelId="{5FE285DE-B329-4563-BE14-34B5B28509DE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sz="2400" b="1"/>
            <a:t>For more information, please see the FACE Liaison or visit our school website. </a:t>
          </a:r>
        </a:p>
      </dgm:t>
    </dgm:pt>
    <dgm:pt modelId="{35F2D5F3-0EEA-417D-8103-89B5C3B41CC3}" type="parTrans" cxnId="{5C9E75C9-F4B6-48DC-8E12-22598C31E657}">
      <dgm:prSet/>
      <dgm:spPr/>
      <dgm:t>
        <a:bodyPr/>
        <a:lstStyle/>
        <a:p>
          <a:endParaRPr lang="en-US"/>
        </a:p>
      </dgm:t>
    </dgm:pt>
    <dgm:pt modelId="{B3AC60C8-4019-42D3-BE3B-B8F296B66AB0}" type="sibTrans" cxnId="{5C9E75C9-F4B6-48DC-8E12-22598C31E657}">
      <dgm:prSet/>
      <dgm:spPr/>
      <dgm:t>
        <a:bodyPr/>
        <a:lstStyle/>
        <a:p>
          <a:endParaRPr lang="en-US"/>
        </a:p>
      </dgm:t>
    </dgm:pt>
    <dgm:pt modelId="{FD7D6655-1863-4E8E-B98A-3D3946351629}">
      <dgm:prSet custT="1"/>
      <dgm:spPr/>
      <dgm:t>
        <a:bodyPr/>
        <a:lstStyle/>
        <a:p>
          <a:pPr rtl="0"/>
          <a:r>
            <a:rPr lang="es-MX" sz="2200" b="1" noProof="0"/>
            <a:t>Nuestra escuela tiene una norma escrita de participación de padres y familias, que fue desarrollado y aprobado por padres de familia</a:t>
          </a:r>
          <a:r>
            <a:rPr lang="en-US" sz="2200" b="1"/>
            <a:t>.</a:t>
          </a:r>
          <a:endParaRPr lang="en-US" sz="2200"/>
        </a:p>
      </dgm:t>
    </dgm:pt>
    <dgm:pt modelId="{C956843A-78F0-47BC-BC6B-A9F23024252F}" type="parTrans" cxnId="{918E0F20-A04E-4869-9FA1-64A6E2EAEE31}">
      <dgm:prSet/>
      <dgm:spPr/>
      <dgm:t>
        <a:bodyPr/>
        <a:lstStyle/>
        <a:p>
          <a:endParaRPr lang="en-US"/>
        </a:p>
      </dgm:t>
    </dgm:pt>
    <dgm:pt modelId="{F03F91FD-2166-4A35-80C9-178C3DBEBCF9}" type="sibTrans" cxnId="{918E0F20-A04E-4869-9FA1-64A6E2EAEE31}">
      <dgm:prSet/>
      <dgm:spPr/>
      <dgm:t>
        <a:bodyPr/>
        <a:lstStyle/>
        <a:p>
          <a:endParaRPr lang="en-US"/>
        </a:p>
      </dgm:t>
    </dgm:pt>
    <dgm:pt modelId="{F541AED4-7348-4E4D-BB8B-BD22E57B8B9A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s-MX" sz="2400" b="1" noProof="0" dirty="0"/>
            <a:t>Explica maneras para que los padres se involucren de una manera significativa</a:t>
          </a:r>
        </a:p>
      </dgm:t>
    </dgm:pt>
    <dgm:pt modelId="{A45E7010-A8A7-4915-B788-02984C20705F}" type="parTrans" cxnId="{1FE35BCB-FCF9-4C5F-9208-4C1DC9A4749F}">
      <dgm:prSet/>
      <dgm:spPr/>
      <dgm:t>
        <a:bodyPr/>
        <a:lstStyle/>
        <a:p>
          <a:endParaRPr lang="en-US"/>
        </a:p>
      </dgm:t>
    </dgm:pt>
    <dgm:pt modelId="{9ADEF9CA-562E-454F-91F5-38A271CCC5E5}" type="sibTrans" cxnId="{1FE35BCB-FCF9-4C5F-9208-4C1DC9A4749F}">
      <dgm:prSet/>
      <dgm:spPr/>
      <dgm:t>
        <a:bodyPr/>
        <a:lstStyle/>
        <a:p>
          <a:endParaRPr lang="en-US"/>
        </a:p>
      </dgm:t>
    </dgm:pt>
    <dgm:pt modelId="{E69A312C-0C9A-459A-A349-47F1B2FA4943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s-MX" sz="2400" b="1" noProof="0" dirty="0"/>
            <a:t>Describe el currículo, evaluaciones,  y los niveles de capacidad</a:t>
          </a:r>
        </a:p>
      </dgm:t>
    </dgm:pt>
    <dgm:pt modelId="{7630DFD6-833B-4EAC-A5BA-F2828769D42C}" type="parTrans" cxnId="{5CD61CC8-2733-48B1-AE64-33E1806E4502}">
      <dgm:prSet/>
      <dgm:spPr/>
      <dgm:t>
        <a:bodyPr/>
        <a:lstStyle/>
        <a:p>
          <a:endParaRPr lang="en-US"/>
        </a:p>
      </dgm:t>
    </dgm:pt>
    <dgm:pt modelId="{2113FAF9-77BB-49F8-B3CD-74D78484815E}" type="sibTrans" cxnId="{5CD61CC8-2733-48B1-AE64-33E1806E4502}">
      <dgm:prSet/>
      <dgm:spPr/>
      <dgm:t>
        <a:bodyPr/>
        <a:lstStyle/>
        <a:p>
          <a:endParaRPr lang="en-US"/>
        </a:p>
      </dgm:t>
    </dgm:pt>
    <dgm:pt modelId="{457B1361-165E-4F52-BBCC-802BCD121D39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s-MX" sz="2400" b="1" noProof="0" dirty="0"/>
            <a:t>Las juntas requeridas para el Titulo I con padres y familias</a:t>
          </a:r>
        </a:p>
      </dgm:t>
    </dgm:pt>
    <dgm:pt modelId="{92101726-07B3-4301-BC76-42122938020E}" type="parTrans" cxnId="{B3ECC414-905E-465A-BCEB-34C36CC82B98}">
      <dgm:prSet/>
      <dgm:spPr/>
      <dgm:t>
        <a:bodyPr/>
        <a:lstStyle/>
        <a:p>
          <a:endParaRPr lang="en-US"/>
        </a:p>
      </dgm:t>
    </dgm:pt>
    <dgm:pt modelId="{9E4AF0FB-CCCB-41F6-84D1-AE7AD56BD913}" type="sibTrans" cxnId="{B3ECC414-905E-465A-BCEB-34C36CC82B98}">
      <dgm:prSet/>
      <dgm:spPr/>
      <dgm:t>
        <a:bodyPr/>
        <a:lstStyle/>
        <a:p>
          <a:endParaRPr lang="en-US"/>
        </a:p>
      </dgm:t>
    </dgm:pt>
    <dgm:pt modelId="{BDE275AB-30B8-4466-8445-52B921A50390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s-MX" sz="2400" b="1" noProof="0" dirty="0"/>
            <a:t>Se actualiza cada año en la primavera</a:t>
          </a:r>
        </a:p>
      </dgm:t>
    </dgm:pt>
    <dgm:pt modelId="{DC1E4EB8-2B34-4A9D-A925-488CC45FA18B}" type="parTrans" cxnId="{03E9C7C6-691D-4AA2-86DB-980D2D07268B}">
      <dgm:prSet/>
      <dgm:spPr/>
      <dgm:t>
        <a:bodyPr/>
        <a:lstStyle/>
        <a:p>
          <a:endParaRPr lang="en-US"/>
        </a:p>
      </dgm:t>
    </dgm:pt>
    <dgm:pt modelId="{312865E5-9EEF-4633-B7EA-A73C18D2FD5D}" type="sibTrans" cxnId="{03E9C7C6-691D-4AA2-86DB-980D2D07268B}">
      <dgm:prSet/>
      <dgm:spPr/>
      <dgm:t>
        <a:bodyPr/>
        <a:lstStyle/>
        <a:p>
          <a:endParaRPr lang="en-US"/>
        </a:p>
      </dgm:t>
    </dgm:pt>
    <dgm:pt modelId="{0CCB1FBD-BF4B-42A3-96B2-2B68B4DD53D6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s-MX" sz="2400" b="1" noProof="0" dirty="0"/>
            <a:t>Para mas información, consulte la FACE de su escuela o visito el sitio web de la escuela. </a:t>
          </a:r>
        </a:p>
      </dgm:t>
    </dgm:pt>
    <dgm:pt modelId="{6E47A138-2878-4037-801A-ED18FA000BC9}" type="parTrans" cxnId="{BFA0C561-84A2-468A-9B4B-B4FDA47C9A28}">
      <dgm:prSet/>
      <dgm:spPr/>
      <dgm:t>
        <a:bodyPr/>
        <a:lstStyle/>
        <a:p>
          <a:endParaRPr lang="en-US"/>
        </a:p>
      </dgm:t>
    </dgm:pt>
    <dgm:pt modelId="{DEF2D9CB-78EB-405C-A74C-40B968BED505}" type="sibTrans" cxnId="{BFA0C561-84A2-468A-9B4B-B4FDA47C9A28}">
      <dgm:prSet/>
      <dgm:spPr/>
      <dgm:t>
        <a:bodyPr/>
        <a:lstStyle/>
        <a:p>
          <a:endParaRPr lang="en-US"/>
        </a:p>
      </dgm:t>
    </dgm:pt>
    <dgm:pt modelId="{FD486223-2AF5-4B96-990C-EB34D05F0C02}" type="pres">
      <dgm:prSet presAssocID="{AA61A034-9F68-4557-A178-C207DC9A0FA1}" presName="Name0" presStyleCnt="0">
        <dgm:presLayoutVars>
          <dgm:dir/>
          <dgm:animLvl val="lvl"/>
          <dgm:resizeHandles val="exact"/>
        </dgm:presLayoutVars>
      </dgm:prSet>
      <dgm:spPr/>
    </dgm:pt>
    <dgm:pt modelId="{25216A51-5151-4641-9841-D9179685E16D}" type="pres">
      <dgm:prSet presAssocID="{9D207FD2-813A-4338-943A-BEB638E6738C}" presName="linNode" presStyleCnt="0"/>
      <dgm:spPr/>
    </dgm:pt>
    <dgm:pt modelId="{31EC4165-B6EE-4E72-AB8B-0572263C1DCC}" type="pres">
      <dgm:prSet presAssocID="{9D207FD2-813A-4338-943A-BEB638E6738C}" presName="parTx" presStyleLbl="revTx" presStyleIdx="0" presStyleCnt="2">
        <dgm:presLayoutVars>
          <dgm:chMax val="1"/>
          <dgm:bulletEnabled val="1"/>
        </dgm:presLayoutVars>
      </dgm:prSet>
      <dgm:spPr/>
    </dgm:pt>
    <dgm:pt modelId="{2B91A1CA-2576-4902-BC0A-EB04DCCE3956}" type="pres">
      <dgm:prSet presAssocID="{9D207FD2-813A-4338-943A-BEB638E6738C}" presName="bracket" presStyleLbl="parChTrans1D1" presStyleIdx="0" presStyleCnt="2"/>
      <dgm:spPr/>
    </dgm:pt>
    <dgm:pt modelId="{39E895AC-66DA-44A1-A9CD-F245B70CC2CA}" type="pres">
      <dgm:prSet presAssocID="{9D207FD2-813A-4338-943A-BEB638E6738C}" presName="spH" presStyleCnt="0"/>
      <dgm:spPr/>
    </dgm:pt>
    <dgm:pt modelId="{3777AD46-4AE5-4A9B-9A83-04B1762DF7C1}" type="pres">
      <dgm:prSet presAssocID="{9D207FD2-813A-4338-943A-BEB638E6738C}" presName="desTx" presStyleLbl="node1" presStyleIdx="0" presStyleCnt="2">
        <dgm:presLayoutVars>
          <dgm:bulletEnabled val="1"/>
        </dgm:presLayoutVars>
      </dgm:prSet>
      <dgm:spPr/>
    </dgm:pt>
    <dgm:pt modelId="{F82F09C5-325E-4DA4-937D-AA1FF4069447}" type="pres">
      <dgm:prSet presAssocID="{CD00BF43-9E61-4839-A0B6-5F81EA705A22}" presName="spV" presStyleCnt="0"/>
      <dgm:spPr/>
    </dgm:pt>
    <dgm:pt modelId="{EC28D005-AE10-4E03-AAF3-F13BE77B1817}" type="pres">
      <dgm:prSet presAssocID="{FD7D6655-1863-4E8E-B98A-3D3946351629}" presName="linNode" presStyleCnt="0"/>
      <dgm:spPr/>
    </dgm:pt>
    <dgm:pt modelId="{2BDAF753-A1B5-454D-990E-D7C2BC1468B5}" type="pres">
      <dgm:prSet presAssocID="{FD7D6655-1863-4E8E-B98A-3D3946351629}" presName="parTx" presStyleLbl="revTx" presStyleIdx="1" presStyleCnt="2">
        <dgm:presLayoutVars>
          <dgm:chMax val="1"/>
          <dgm:bulletEnabled val="1"/>
        </dgm:presLayoutVars>
      </dgm:prSet>
      <dgm:spPr/>
    </dgm:pt>
    <dgm:pt modelId="{BB002A74-AD3F-4833-AE55-4A006B770E1D}" type="pres">
      <dgm:prSet presAssocID="{FD7D6655-1863-4E8E-B98A-3D3946351629}" presName="bracket" presStyleLbl="parChTrans1D1" presStyleIdx="1" presStyleCnt="2"/>
      <dgm:spPr/>
    </dgm:pt>
    <dgm:pt modelId="{8F5C6139-D569-495C-9F64-34B5C1E567BC}" type="pres">
      <dgm:prSet presAssocID="{FD7D6655-1863-4E8E-B98A-3D3946351629}" presName="spH" presStyleCnt="0"/>
      <dgm:spPr/>
    </dgm:pt>
    <dgm:pt modelId="{8205AD74-D363-479E-8C53-B973102A12EF}" type="pres">
      <dgm:prSet presAssocID="{FD7D6655-1863-4E8E-B98A-3D3946351629}" presName="desTx" presStyleLbl="node1" presStyleIdx="1" presStyleCnt="2">
        <dgm:presLayoutVars>
          <dgm:bulletEnabled val="1"/>
        </dgm:presLayoutVars>
      </dgm:prSet>
      <dgm:spPr/>
    </dgm:pt>
  </dgm:ptLst>
  <dgm:cxnLst>
    <dgm:cxn modelId="{3E2F5D0D-2179-4FAF-B6CC-23892FE94ED3}" srcId="{9D207FD2-813A-4338-943A-BEB638E6738C}" destId="{9585D7FC-E14A-4110-B857-0E3134F011EC}" srcOrd="3" destOrd="0" parTransId="{C5985166-C1AE-46FB-981E-3C3EC6FB8B10}" sibTransId="{E62781F1-0486-452C-B006-0384E7CB429D}"/>
    <dgm:cxn modelId="{B3ECC414-905E-465A-BCEB-34C36CC82B98}" srcId="{FD7D6655-1863-4E8E-B98A-3D3946351629}" destId="{457B1361-165E-4F52-BBCC-802BCD121D39}" srcOrd="2" destOrd="0" parTransId="{92101726-07B3-4301-BC76-42122938020E}" sibTransId="{9E4AF0FB-CCCB-41F6-84D1-AE7AD56BD913}"/>
    <dgm:cxn modelId="{9E13AB1E-553D-4F2E-81FB-D2F00581F1CA}" type="presOf" srcId="{8B67B1A6-C197-4938-89B9-A3F659123671}" destId="{3777AD46-4AE5-4A9B-9A83-04B1762DF7C1}" srcOrd="0" destOrd="2" presId="urn:diagrams.loki3.com/BracketList"/>
    <dgm:cxn modelId="{27E1281F-8567-43C5-BB11-08371823C168}" type="presOf" srcId="{FC815B87-AAEC-434F-8031-B601D3D17F52}" destId="{3777AD46-4AE5-4A9B-9A83-04B1762DF7C1}" srcOrd="0" destOrd="0" presId="urn:diagrams.loki3.com/BracketList"/>
    <dgm:cxn modelId="{918E0F20-A04E-4869-9FA1-64A6E2EAEE31}" srcId="{AA61A034-9F68-4557-A178-C207DC9A0FA1}" destId="{FD7D6655-1863-4E8E-B98A-3D3946351629}" srcOrd="1" destOrd="0" parTransId="{C956843A-78F0-47BC-BC6B-A9F23024252F}" sibTransId="{F03F91FD-2166-4A35-80C9-178C3DBEBCF9}"/>
    <dgm:cxn modelId="{AE5B6020-D22A-40C7-B247-F77AD357AA8B}" type="presOf" srcId="{AA61A034-9F68-4557-A178-C207DC9A0FA1}" destId="{FD486223-2AF5-4B96-990C-EB34D05F0C02}" srcOrd="0" destOrd="0" presId="urn:diagrams.loki3.com/BracketList"/>
    <dgm:cxn modelId="{54B53834-80FE-48DD-96FE-654B7F88ED18}" srcId="{9D207FD2-813A-4338-943A-BEB638E6738C}" destId="{81E6CFDA-4C9F-488D-84FB-1BA6F5BAA80A}" srcOrd="1" destOrd="0" parTransId="{3D84D851-373B-4561-B942-B67C29A862F4}" sibTransId="{BEBD2272-24C8-4621-A4CD-AABD2D7E68A7}"/>
    <dgm:cxn modelId="{986B695C-8D39-4211-8D5B-864C806516DD}" type="presOf" srcId="{457B1361-165E-4F52-BBCC-802BCD121D39}" destId="{8205AD74-D363-479E-8C53-B973102A12EF}" srcOrd="0" destOrd="2" presId="urn:diagrams.loki3.com/BracketList"/>
    <dgm:cxn modelId="{7B9B9660-3E4D-41E7-B9D3-7E292E677104}" srcId="{AA61A034-9F68-4557-A178-C207DC9A0FA1}" destId="{9D207FD2-813A-4338-943A-BEB638E6738C}" srcOrd="0" destOrd="0" parTransId="{C4F29096-9DCF-4E20-B327-C869E1F0F22F}" sibTransId="{CD00BF43-9E61-4839-A0B6-5F81EA705A22}"/>
    <dgm:cxn modelId="{BFA0C561-84A2-468A-9B4B-B4FDA47C9A28}" srcId="{FD7D6655-1863-4E8E-B98A-3D3946351629}" destId="{0CCB1FBD-BF4B-42A3-96B2-2B68B4DD53D6}" srcOrd="4" destOrd="0" parTransId="{6E47A138-2878-4037-801A-ED18FA000BC9}" sibTransId="{DEF2D9CB-78EB-405C-A74C-40B968BED505}"/>
    <dgm:cxn modelId="{E26B0D4C-0689-4595-A703-C17283C5134F}" type="presOf" srcId="{E69A312C-0C9A-459A-A349-47F1B2FA4943}" destId="{8205AD74-D363-479E-8C53-B973102A12EF}" srcOrd="0" destOrd="1" presId="urn:diagrams.loki3.com/BracketList"/>
    <dgm:cxn modelId="{0FCFB74C-FA1A-4394-8B9F-F5F9E0F51505}" srcId="{9D207FD2-813A-4338-943A-BEB638E6738C}" destId="{FC815B87-AAEC-434F-8031-B601D3D17F52}" srcOrd="0" destOrd="0" parTransId="{0DD16EE1-77E4-4B0F-B3CD-932011FEAB94}" sibTransId="{7ADE600C-C98A-4264-8DCF-D15C7A762892}"/>
    <dgm:cxn modelId="{91C0604E-1D7E-4D9D-AC67-30A99F967E58}" type="presOf" srcId="{0CCB1FBD-BF4B-42A3-96B2-2B68B4DD53D6}" destId="{8205AD74-D363-479E-8C53-B973102A12EF}" srcOrd="0" destOrd="4" presId="urn:diagrams.loki3.com/BracketList"/>
    <dgm:cxn modelId="{1A81A2A9-7457-49E6-AF80-E673BC079B11}" type="presOf" srcId="{FD7D6655-1863-4E8E-B98A-3D3946351629}" destId="{2BDAF753-A1B5-454D-990E-D7C2BC1468B5}" srcOrd="0" destOrd="0" presId="urn:diagrams.loki3.com/BracketList"/>
    <dgm:cxn modelId="{F5882BB5-5C43-4803-9C65-0065306A04E6}" type="presOf" srcId="{BDE275AB-30B8-4466-8445-52B921A50390}" destId="{8205AD74-D363-479E-8C53-B973102A12EF}" srcOrd="0" destOrd="3" presId="urn:diagrams.loki3.com/BracketList"/>
    <dgm:cxn modelId="{03E9C7C6-691D-4AA2-86DB-980D2D07268B}" srcId="{FD7D6655-1863-4E8E-B98A-3D3946351629}" destId="{BDE275AB-30B8-4466-8445-52B921A50390}" srcOrd="3" destOrd="0" parTransId="{DC1E4EB8-2B34-4A9D-A925-488CC45FA18B}" sibTransId="{312865E5-9EEF-4633-B7EA-A73C18D2FD5D}"/>
    <dgm:cxn modelId="{5CD61CC8-2733-48B1-AE64-33E1806E4502}" srcId="{FD7D6655-1863-4E8E-B98A-3D3946351629}" destId="{E69A312C-0C9A-459A-A349-47F1B2FA4943}" srcOrd="1" destOrd="0" parTransId="{7630DFD6-833B-4EAC-A5BA-F2828769D42C}" sibTransId="{2113FAF9-77BB-49F8-B3CD-74D78484815E}"/>
    <dgm:cxn modelId="{5C9E75C9-F4B6-48DC-8E12-22598C31E657}" srcId="{9D207FD2-813A-4338-943A-BEB638E6738C}" destId="{5FE285DE-B329-4563-BE14-34B5B28509DE}" srcOrd="4" destOrd="0" parTransId="{35F2D5F3-0EEA-417D-8103-89B5C3B41CC3}" sibTransId="{B3AC60C8-4019-42D3-BE3B-B8F296B66AB0}"/>
    <dgm:cxn modelId="{1FE35BCB-FCF9-4C5F-9208-4C1DC9A4749F}" srcId="{FD7D6655-1863-4E8E-B98A-3D3946351629}" destId="{F541AED4-7348-4E4D-BB8B-BD22E57B8B9A}" srcOrd="0" destOrd="0" parTransId="{A45E7010-A8A7-4915-B788-02984C20705F}" sibTransId="{9ADEF9CA-562E-454F-91F5-38A271CCC5E5}"/>
    <dgm:cxn modelId="{72C55FCC-F4AF-4106-81FC-2FD2FD3FC25D}" type="presOf" srcId="{81E6CFDA-4C9F-488D-84FB-1BA6F5BAA80A}" destId="{3777AD46-4AE5-4A9B-9A83-04B1762DF7C1}" srcOrd="0" destOrd="1" presId="urn:diagrams.loki3.com/BracketList"/>
    <dgm:cxn modelId="{AFD636EB-B72E-4041-98FD-6A9F4C2B243B}" srcId="{9D207FD2-813A-4338-943A-BEB638E6738C}" destId="{8B67B1A6-C197-4938-89B9-A3F659123671}" srcOrd="2" destOrd="0" parTransId="{270E29E3-5964-4661-AADE-ABE86D4F9C29}" sibTransId="{FD8F7E2A-3E8D-450D-98B9-373C1513E623}"/>
    <dgm:cxn modelId="{AFCBFAF1-20F9-4C50-9BA4-05760A9770DC}" type="presOf" srcId="{5FE285DE-B329-4563-BE14-34B5B28509DE}" destId="{3777AD46-4AE5-4A9B-9A83-04B1762DF7C1}" srcOrd="0" destOrd="4" presId="urn:diagrams.loki3.com/BracketList"/>
    <dgm:cxn modelId="{F41A3FF3-52C8-4A97-B410-5731ABF06385}" type="presOf" srcId="{F541AED4-7348-4E4D-BB8B-BD22E57B8B9A}" destId="{8205AD74-D363-479E-8C53-B973102A12EF}" srcOrd="0" destOrd="0" presId="urn:diagrams.loki3.com/BracketList"/>
    <dgm:cxn modelId="{5902ACF5-CB89-4020-B5B0-E9EB7BAD4823}" type="presOf" srcId="{9585D7FC-E14A-4110-B857-0E3134F011EC}" destId="{3777AD46-4AE5-4A9B-9A83-04B1762DF7C1}" srcOrd="0" destOrd="3" presId="urn:diagrams.loki3.com/BracketList"/>
    <dgm:cxn modelId="{FC9B5AFD-6D43-4350-9A82-D0E1A3FD7891}" type="presOf" srcId="{9D207FD2-813A-4338-943A-BEB638E6738C}" destId="{31EC4165-B6EE-4E72-AB8B-0572263C1DCC}" srcOrd="0" destOrd="0" presId="urn:diagrams.loki3.com/BracketList"/>
    <dgm:cxn modelId="{4CB505C8-8B6F-4A3A-85CB-5C405BE6C9D4}" type="presParOf" srcId="{FD486223-2AF5-4B96-990C-EB34D05F0C02}" destId="{25216A51-5151-4641-9841-D9179685E16D}" srcOrd="0" destOrd="0" presId="urn:diagrams.loki3.com/BracketList"/>
    <dgm:cxn modelId="{6E976940-92B0-4BF7-A299-75C5487ADBD6}" type="presParOf" srcId="{25216A51-5151-4641-9841-D9179685E16D}" destId="{31EC4165-B6EE-4E72-AB8B-0572263C1DCC}" srcOrd="0" destOrd="0" presId="urn:diagrams.loki3.com/BracketList"/>
    <dgm:cxn modelId="{06EA38BB-5880-4B5B-8CFA-017130EA1239}" type="presParOf" srcId="{25216A51-5151-4641-9841-D9179685E16D}" destId="{2B91A1CA-2576-4902-BC0A-EB04DCCE3956}" srcOrd="1" destOrd="0" presId="urn:diagrams.loki3.com/BracketList"/>
    <dgm:cxn modelId="{5533E469-0B1E-42B8-B6AA-022C6AE9D3BB}" type="presParOf" srcId="{25216A51-5151-4641-9841-D9179685E16D}" destId="{39E895AC-66DA-44A1-A9CD-F245B70CC2CA}" srcOrd="2" destOrd="0" presId="urn:diagrams.loki3.com/BracketList"/>
    <dgm:cxn modelId="{B02E7F54-8BA3-4BAF-9F5B-133B2B0BDA55}" type="presParOf" srcId="{25216A51-5151-4641-9841-D9179685E16D}" destId="{3777AD46-4AE5-4A9B-9A83-04B1762DF7C1}" srcOrd="3" destOrd="0" presId="urn:diagrams.loki3.com/BracketList"/>
    <dgm:cxn modelId="{AAE7406A-EA79-4B54-BE88-3232E4315074}" type="presParOf" srcId="{FD486223-2AF5-4B96-990C-EB34D05F0C02}" destId="{F82F09C5-325E-4DA4-937D-AA1FF4069447}" srcOrd="1" destOrd="0" presId="urn:diagrams.loki3.com/BracketList"/>
    <dgm:cxn modelId="{FA67C52A-4E96-4957-8397-0D9F5CCC3E85}" type="presParOf" srcId="{FD486223-2AF5-4B96-990C-EB34D05F0C02}" destId="{EC28D005-AE10-4E03-AAF3-F13BE77B1817}" srcOrd="2" destOrd="0" presId="urn:diagrams.loki3.com/BracketList"/>
    <dgm:cxn modelId="{50C9A854-76E8-43B6-A55B-85562AED0D36}" type="presParOf" srcId="{EC28D005-AE10-4E03-AAF3-F13BE77B1817}" destId="{2BDAF753-A1B5-454D-990E-D7C2BC1468B5}" srcOrd="0" destOrd="0" presId="urn:diagrams.loki3.com/BracketList"/>
    <dgm:cxn modelId="{780FD2A2-3716-4DFE-820A-3254A93C5C77}" type="presParOf" srcId="{EC28D005-AE10-4E03-AAF3-F13BE77B1817}" destId="{BB002A74-AD3F-4833-AE55-4A006B770E1D}" srcOrd="1" destOrd="0" presId="urn:diagrams.loki3.com/BracketList"/>
    <dgm:cxn modelId="{0BE1788D-7FF3-4FF3-93C7-0EBDADFA2B40}" type="presParOf" srcId="{EC28D005-AE10-4E03-AAF3-F13BE77B1817}" destId="{8F5C6139-D569-495C-9F64-34B5C1E567BC}" srcOrd="2" destOrd="0" presId="urn:diagrams.loki3.com/BracketList"/>
    <dgm:cxn modelId="{769359E7-A18E-4D56-A429-AD65B85DA529}" type="presParOf" srcId="{EC28D005-AE10-4E03-AAF3-F13BE77B1817}" destId="{8205AD74-D363-479E-8C53-B973102A12EF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F5E0923-8BF2-4E66-A678-47B14032513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078A4C1-8C3B-4965-ABEA-BFC0CAAFD075}">
      <dgm:prSet/>
      <dgm:spPr/>
      <dgm:t>
        <a:bodyPr/>
        <a:lstStyle/>
        <a:p>
          <a:pPr rtl="0"/>
          <a:r>
            <a:rPr lang="en-US" b="1"/>
            <a:t>Every Title I school must have a School-Parent Compact, developed with and approved by parents.</a:t>
          </a:r>
          <a:endParaRPr lang="en-US"/>
        </a:p>
      </dgm:t>
    </dgm:pt>
    <dgm:pt modelId="{41B63F70-60F6-4FC5-A297-CD8EC66D3E33}" type="parTrans" cxnId="{F3B726F8-FA29-47AA-BF64-42058323540B}">
      <dgm:prSet/>
      <dgm:spPr/>
      <dgm:t>
        <a:bodyPr/>
        <a:lstStyle/>
        <a:p>
          <a:endParaRPr lang="en-US"/>
        </a:p>
      </dgm:t>
    </dgm:pt>
    <dgm:pt modelId="{88B5CC17-5F6B-4EB7-B22F-316BAC7CA1B3}" type="sibTrans" cxnId="{F3B726F8-FA29-47AA-BF64-42058323540B}">
      <dgm:prSet/>
      <dgm:spPr/>
      <dgm:t>
        <a:bodyPr/>
        <a:lstStyle/>
        <a:p>
          <a:endParaRPr lang="en-US"/>
        </a:p>
      </dgm:t>
    </dgm:pt>
    <dgm:pt modelId="{23DE6A17-F108-4BAD-AD63-7D03FF83A765}">
      <dgm:prSet/>
      <dgm:spPr/>
      <dgm:t>
        <a:bodyPr/>
        <a:lstStyle/>
        <a:p>
          <a:pPr rtl="0"/>
          <a:r>
            <a:rPr lang="en-US"/>
            <a:t>Compacts describe how the school and parents share responsibility for student achievement.</a:t>
          </a:r>
        </a:p>
      </dgm:t>
    </dgm:pt>
    <dgm:pt modelId="{1C515F8E-7B9B-4D9C-886A-77C32D1EB5D9}" type="parTrans" cxnId="{CA38D31A-C48C-4BB4-B7EA-9A40322C3EC7}">
      <dgm:prSet/>
      <dgm:spPr/>
      <dgm:t>
        <a:bodyPr/>
        <a:lstStyle/>
        <a:p>
          <a:endParaRPr lang="en-US"/>
        </a:p>
      </dgm:t>
    </dgm:pt>
    <dgm:pt modelId="{8187E2F0-9F53-421D-BD39-12A8CD546405}" type="sibTrans" cxnId="{CA38D31A-C48C-4BB4-B7EA-9A40322C3EC7}">
      <dgm:prSet/>
      <dgm:spPr/>
      <dgm:t>
        <a:bodyPr/>
        <a:lstStyle/>
        <a:p>
          <a:endParaRPr lang="en-US"/>
        </a:p>
      </dgm:t>
    </dgm:pt>
    <dgm:pt modelId="{15C53FBA-CBEF-49E5-96D6-F542FC4EC995}">
      <dgm:prSet/>
      <dgm:spPr/>
      <dgm:t>
        <a:bodyPr/>
        <a:lstStyle/>
        <a:p>
          <a:pPr rtl="0"/>
          <a:r>
            <a:rPr lang="en-US"/>
            <a:t>Nevada law requires the use of the Educational Involvement Accords as the school-parent compact.</a:t>
          </a:r>
        </a:p>
      </dgm:t>
    </dgm:pt>
    <dgm:pt modelId="{0E4D12D3-342C-45F5-AD76-CD88ABD6AC93}" type="parTrans" cxnId="{D4E18915-CB90-4949-912B-795EADCAC13D}">
      <dgm:prSet/>
      <dgm:spPr/>
      <dgm:t>
        <a:bodyPr/>
        <a:lstStyle/>
        <a:p>
          <a:endParaRPr lang="en-US"/>
        </a:p>
      </dgm:t>
    </dgm:pt>
    <dgm:pt modelId="{437ED657-51B8-4788-8B50-104E5ADCF7CE}" type="sibTrans" cxnId="{D4E18915-CB90-4949-912B-795EADCAC13D}">
      <dgm:prSet/>
      <dgm:spPr/>
      <dgm:t>
        <a:bodyPr/>
        <a:lstStyle/>
        <a:p>
          <a:endParaRPr lang="en-US"/>
        </a:p>
      </dgm:t>
    </dgm:pt>
    <dgm:pt modelId="{5B99642D-00D7-4A6E-B2A1-CBE946428D2F}">
      <dgm:prSet/>
      <dgm:spPr/>
      <dgm:t>
        <a:bodyPr/>
        <a:lstStyle/>
        <a:p>
          <a:pPr rtl="0"/>
          <a:r>
            <a:rPr lang="en-US"/>
            <a:t>Elementary schools - reviewed during parent/teacher conferences</a:t>
          </a:r>
        </a:p>
      </dgm:t>
    </dgm:pt>
    <dgm:pt modelId="{31DFCDC0-862D-42D1-9C18-C5DDC96F5909}" type="parTrans" cxnId="{C2F7EA26-6886-4BDA-BDD2-96E497A8A5B4}">
      <dgm:prSet/>
      <dgm:spPr/>
      <dgm:t>
        <a:bodyPr/>
        <a:lstStyle/>
        <a:p>
          <a:endParaRPr lang="en-US"/>
        </a:p>
      </dgm:t>
    </dgm:pt>
    <dgm:pt modelId="{3D6F1EF3-42F0-485E-95FC-1CE150B02C7C}" type="sibTrans" cxnId="{C2F7EA26-6886-4BDA-BDD2-96E497A8A5B4}">
      <dgm:prSet/>
      <dgm:spPr/>
      <dgm:t>
        <a:bodyPr/>
        <a:lstStyle/>
        <a:p>
          <a:endParaRPr lang="en-US"/>
        </a:p>
      </dgm:t>
    </dgm:pt>
    <dgm:pt modelId="{2FD8BF75-5A29-4DF2-8058-035294734F09}">
      <dgm:prSet/>
      <dgm:spPr/>
      <dgm:t>
        <a:bodyPr/>
        <a:lstStyle/>
        <a:p>
          <a:pPr rtl="0"/>
          <a:r>
            <a:rPr lang="en-US"/>
            <a:t>Middle and high schools – completed through online registration</a:t>
          </a:r>
        </a:p>
      </dgm:t>
    </dgm:pt>
    <dgm:pt modelId="{F4CA0F39-E413-43B8-8CA0-48435050B705}" type="parTrans" cxnId="{52E51E4A-C52B-4CBE-B361-9C91464C1DD9}">
      <dgm:prSet/>
      <dgm:spPr/>
      <dgm:t>
        <a:bodyPr/>
        <a:lstStyle/>
        <a:p>
          <a:endParaRPr lang="en-US"/>
        </a:p>
      </dgm:t>
    </dgm:pt>
    <dgm:pt modelId="{7600145D-1FE0-4CC9-BE9C-798C6BCC60CF}" type="sibTrans" cxnId="{52E51E4A-C52B-4CBE-B361-9C91464C1DD9}">
      <dgm:prSet/>
      <dgm:spPr/>
      <dgm:t>
        <a:bodyPr/>
        <a:lstStyle/>
        <a:p>
          <a:endParaRPr lang="en-US"/>
        </a:p>
      </dgm:t>
    </dgm:pt>
    <dgm:pt modelId="{D28EE298-151E-4683-96BD-9099972D9020}" type="pres">
      <dgm:prSet presAssocID="{3F5E0923-8BF2-4E66-A678-47B14032513D}" presName="Name0" presStyleCnt="0">
        <dgm:presLayoutVars>
          <dgm:dir/>
          <dgm:animLvl val="lvl"/>
          <dgm:resizeHandles val="exact"/>
        </dgm:presLayoutVars>
      </dgm:prSet>
      <dgm:spPr/>
    </dgm:pt>
    <dgm:pt modelId="{07E770CA-2804-4B1E-9863-96C5F9767DA8}" type="pres">
      <dgm:prSet presAssocID="{D078A4C1-8C3B-4965-ABEA-BFC0CAAFD075}" presName="composite" presStyleCnt="0"/>
      <dgm:spPr/>
    </dgm:pt>
    <dgm:pt modelId="{6E7092DB-968D-4F2E-AEE6-18E73EDDB000}" type="pres">
      <dgm:prSet presAssocID="{D078A4C1-8C3B-4965-ABEA-BFC0CAAFD075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F894832C-9F20-405E-8901-E1E79E864317}" type="pres">
      <dgm:prSet presAssocID="{D078A4C1-8C3B-4965-ABEA-BFC0CAAFD075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D4E18915-CB90-4949-912B-795EADCAC13D}" srcId="{D078A4C1-8C3B-4965-ABEA-BFC0CAAFD075}" destId="{15C53FBA-CBEF-49E5-96D6-F542FC4EC995}" srcOrd="1" destOrd="0" parTransId="{0E4D12D3-342C-45F5-AD76-CD88ABD6AC93}" sibTransId="{437ED657-51B8-4788-8B50-104E5ADCF7CE}"/>
    <dgm:cxn modelId="{CA38D31A-C48C-4BB4-B7EA-9A40322C3EC7}" srcId="{D078A4C1-8C3B-4965-ABEA-BFC0CAAFD075}" destId="{23DE6A17-F108-4BAD-AD63-7D03FF83A765}" srcOrd="0" destOrd="0" parTransId="{1C515F8E-7B9B-4D9C-886A-77C32D1EB5D9}" sibTransId="{8187E2F0-9F53-421D-BD39-12A8CD546405}"/>
    <dgm:cxn modelId="{C2F7EA26-6886-4BDA-BDD2-96E497A8A5B4}" srcId="{D078A4C1-8C3B-4965-ABEA-BFC0CAAFD075}" destId="{5B99642D-00D7-4A6E-B2A1-CBE946428D2F}" srcOrd="2" destOrd="0" parTransId="{31DFCDC0-862D-42D1-9C18-C5DDC96F5909}" sibTransId="{3D6F1EF3-42F0-485E-95FC-1CE150B02C7C}"/>
    <dgm:cxn modelId="{F1DC775C-E989-4D7B-8CFE-EE275A84E704}" type="presOf" srcId="{D078A4C1-8C3B-4965-ABEA-BFC0CAAFD075}" destId="{6E7092DB-968D-4F2E-AEE6-18E73EDDB000}" srcOrd="0" destOrd="0" presId="urn:microsoft.com/office/officeart/2005/8/layout/hList1"/>
    <dgm:cxn modelId="{F94F135D-F41F-419E-AE84-D45980171313}" type="presOf" srcId="{5B99642D-00D7-4A6E-B2A1-CBE946428D2F}" destId="{F894832C-9F20-405E-8901-E1E79E864317}" srcOrd="0" destOrd="2" presId="urn:microsoft.com/office/officeart/2005/8/layout/hList1"/>
    <dgm:cxn modelId="{52E51E4A-C52B-4CBE-B361-9C91464C1DD9}" srcId="{D078A4C1-8C3B-4965-ABEA-BFC0CAAFD075}" destId="{2FD8BF75-5A29-4DF2-8058-035294734F09}" srcOrd="3" destOrd="0" parTransId="{F4CA0F39-E413-43B8-8CA0-48435050B705}" sibTransId="{7600145D-1FE0-4CC9-BE9C-798C6BCC60CF}"/>
    <dgm:cxn modelId="{40D01778-5663-4199-8E0F-AD9CFD421473}" type="presOf" srcId="{3F5E0923-8BF2-4E66-A678-47B14032513D}" destId="{D28EE298-151E-4683-96BD-9099972D9020}" srcOrd="0" destOrd="0" presId="urn:microsoft.com/office/officeart/2005/8/layout/hList1"/>
    <dgm:cxn modelId="{D0A6B8A1-DD5B-48AE-B1A1-F1359E028B2C}" type="presOf" srcId="{23DE6A17-F108-4BAD-AD63-7D03FF83A765}" destId="{F894832C-9F20-405E-8901-E1E79E864317}" srcOrd="0" destOrd="0" presId="urn:microsoft.com/office/officeart/2005/8/layout/hList1"/>
    <dgm:cxn modelId="{4767C5B3-1FC4-458B-88EC-D5070F153BA0}" type="presOf" srcId="{15C53FBA-CBEF-49E5-96D6-F542FC4EC995}" destId="{F894832C-9F20-405E-8901-E1E79E864317}" srcOrd="0" destOrd="1" presId="urn:microsoft.com/office/officeart/2005/8/layout/hList1"/>
    <dgm:cxn modelId="{2E1B61D2-3E36-458A-B6E6-9E22777E16F2}" type="presOf" srcId="{2FD8BF75-5A29-4DF2-8058-035294734F09}" destId="{F894832C-9F20-405E-8901-E1E79E864317}" srcOrd="0" destOrd="3" presId="urn:microsoft.com/office/officeart/2005/8/layout/hList1"/>
    <dgm:cxn modelId="{F3B726F8-FA29-47AA-BF64-42058323540B}" srcId="{3F5E0923-8BF2-4E66-A678-47B14032513D}" destId="{D078A4C1-8C3B-4965-ABEA-BFC0CAAFD075}" srcOrd="0" destOrd="0" parTransId="{41B63F70-60F6-4FC5-A297-CD8EC66D3E33}" sibTransId="{88B5CC17-5F6B-4EB7-B22F-316BAC7CA1B3}"/>
    <dgm:cxn modelId="{14E462D1-85FE-46D9-917B-334DC06D0A1A}" type="presParOf" srcId="{D28EE298-151E-4683-96BD-9099972D9020}" destId="{07E770CA-2804-4B1E-9863-96C5F9767DA8}" srcOrd="0" destOrd="0" presId="urn:microsoft.com/office/officeart/2005/8/layout/hList1"/>
    <dgm:cxn modelId="{8505182D-9231-4051-8F78-6883568F3AB2}" type="presParOf" srcId="{07E770CA-2804-4B1E-9863-96C5F9767DA8}" destId="{6E7092DB-968D-4F2E-AEE6-18E73EDDB000}" srcOrd="0" destOrd="0" presId="urn:microsoft.com/office/officeart/2005/8/layout/hList1"/>
    <dgm:cxn modelId="{389BB747-073F-4742-827C-B6AB8CA49891}" type="presParOf" srcId="{07E770CA-2804-4B1E-9863-96C5F9767DA8}" destId="{F894832C-9F20-405E-8901-E1E79E86431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6ECD354-772C-4FB1-B9A1-4FADF70F198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77B0DE-E4CB-4005-90B6-09BC651C9ACD}">
      <dgm:prSet custT="1"/>
      <dgm:spPr>
        <a:solidFill>
          <a:schemeClr val="accent4"/>
        </a:solidFill>
      </dgm:spPr>
      <dgm:t>
        <a:bodyPr/>
        <a:lstStyle/>
        <a:p>
          <a:r>
            <a:rPr lang="es-MX" sz="2000" b="1"/>
            <a:t>Cada escuela de Titulo I debe de tener un convenio entre escuela y padres de familia  desarrollado y aprobado  por los padres de familia.</a:t>
          </a:r>
          <a:endParaRPr lang="en-US" sz="2000" b="1"/>
        </a:p>
      </dgm:t>
    </dgm:pt>
    <dgm:pt modelId="{23886259-D3BC-4A65-B50B-F4DEE7E33761}" type="parTrans" cxnId="{D3D59290-15CF-488A-A506-9450017F3631}">
      <dgm:prSet/>
      <dgm:spPr/>
      <dgm:t>
        <a:bodyPr/>
        <a:lstStyle/>
        <a:p>
          <a:endParaRPr lang="en-US"/>
        </a:p>
      </dgm:t>
    </dgm:pt>
    <dgm:pt modelId="{B7DD5123-6F2A-44F5-B5CB-FD750A9A2436}" type="sibTrans" cxnId="{D3D59290-15CF-488A-A506-9450017F3631}">
      <dgm:prSet/>
      <dgm:spPr/>
      <dgm:t>
        <a:bodyPr/>
        <a:lstStyle/>
        <a:p>
          <a:endParaRPr lang="en-US"/>
        </a:p>
      </dgm:t>
    </dgm:pt>
    <dgm:pt modelId="{D0BABAB3-E21B-4255-A021-9D987B21DC44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MX"/>
            <a:t>El convenio describe como la escuela y los padres de familia  comparten la misma responsabilidad  para el éxito del estudiante.</a:t>
          </a:r>
          <a:endParaRPr lang="en-US"/>
        </a:p>
      </dgm:t>
    </dgm:pt>
    <dgm:pt modelId="{F1F237B2-7281-4985-A598-E3BD46DE2A29}" type="parTrans" cxnId="{73F890A4-D04A-4782-A7F3-FBB6F505DCB5}">
      <dgm:prSet/>
      <dgm:spPr/>
      <dgm:t>
        <a:bodyPr/>
        <a:lstStyle/>
        <a:p>
          <a:endParaRPr lang="en-US"/>
        </a:p>
      </dgm:t>
    </dgm:pt>
    <dgm:pt modelId="{F659E4CE-5BD8-4E55-8166-E0112B5C19B3}" type="sibTrans" cxnId="{73F890A4-D04A-4782-A7F3-FBB6F505DCB5}">
      <dgm:prSet/>
      <dgm:spPr/>
      <dgm:t>
        <a:bodyPr/>
        <a:lstStyle/>
        <a:p>
          <a:endParaRPr lang="en-US"/>
        </a:p>
      </dgm:t>
    </dgm:pt>
    <dgm:pt modelId="{391E6273-3EF9-450E-B870-2C3A2CA29641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MX"/>
            <a:t>La ley de Nevada requiere el uso de los Acuerdos de Participación Educativa como el convenio entre la escuela y los padres de familia.</a:t>
          </a:r>
          <a:endParaRPr lang="en-US"/>
        </a:p>
      </dgm:t>
    </dgm:pt>
    <dgm:pt modelId="{0A4D8E10-2B12-4328-8988-62D7088E32CF}" type="parTrans" cxnId="{F35D54A0-A635-445A-9EA0-5FF5D464F200}">
      <dgm:prSet/>
      <dgm:spPr/>
      <dgm:t>
        <a:bodyPr/>
        <a:lstStyle/>
        <a:p>
          <a:endParaRPr lang="en-US"/>
        </a:p>
      </dgm:t>
    </dgm:pt>
    <dgm:pt modelId="{44081F42-D804-498B-8ED4-A3102CCD5FD9}" type="sibTrans" cxnId="{F35D54A0-A635-445A-9EA0-5FF5D464F200}">
      <dgm:prSet/>
      <dgm:spPr/>
      <dgm:t>
        <a:bodyPr/>
        <a:lstStyle/>
        <a:p>
          <a:endParaRPr lang="en-US"/>
        </a:p>
      </dgm:t>
    </dgm:pt>
    <dgm:pt modelId="{4DBB75F5-4EB4-4ED2-BA59-12168384FEA1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MX"/>
            <a:t>Escuelas primarias- El convenio se repasa durante las conferencias de padres y maestros.</a:t>
          </a:r>
          <a:endParaRPr lang="en-US"/>
        </a:p>
      </dgm:t>
    </dgm:pt>
    <dgm:pt modelId="{7B38AE91-3210-404D-BA69-2096963051A4}" type="parTrans" cxnId="{F79B261E-2790-4FEE-8155-D99B7C9DC694}">
      <dgm:prSet/>
      <dgm:spPr/>
      <dgm:t>
        <a:bodyPr/>
        <a:lstStyle/>
        <a:p>
          <a:endParaRPr lang="en-US"/>
        </a:p>
      </dgm:t>
    </dgm:pt>
    <dgm:pt modelId="{43AE610B-E672-43F2-97A6-03B94822C654}" type="sibTrans" cxnId="{F79B261E-2790-4FEE-8155-D99B7C9DC694}">
      <dgm:prSet/>
      <dgm:spPr/>
      <dgm:t>
        <a:bodyPr/>
        <a:lstStyle/>
        <a:p>
          <a:endParaRPr lang="en-US"/>
        </a:p>
      </dgm:t>
    </dgm:pt>
    <dgm:pt modelId="{DDD57B06-67C3-40DD-8DDA-477A381318EC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MX"/>
            <a:t>Secundaria y Preparatoria–  El convenio se completa mediante la registración en línea.</a:t>
          </a:r>
          <a:endParaRPr lang="en-US"/>
        </a:p>
      </dgm:t>
    </dgm:pt>
    <dgm:pt modelId="{2F32F2EE-520E-48AA-B6CD-053C2C4C2F85}" type="parTrans" cxnId="{30D574F7-5B67-4EE2-89BA-A7723A0AFDE6}">
      <dgm:prSet/>
      <dgm:spPr/>
      <dgm:t>
        <a:bodyPr/>
        <a:lstStyle/>
        <a:p>
          <a:endParaRPr lang="en-US"/>
        </a:p>
      </dgm:t>
    </dgm:pt>
    <dgm:pt modelId="{214D8C84-2A83-4ADD-8B1E-13E2F7A97882}" type="sibTrans" cxnId="{30D574F7-5B67-4EE2-89BA-A7723A0AFDE6}">
      <dgm:prSet/>
      <dgm:spPr/>
      <dgm:t>
        <a:bodyPr/>
        <a:lstStyle/>
        <a:p>
          <a:endParaRPr lang="en-US"/>
        </a:p>
      </dgm:t>
    </dgm:pt>
    <dgm:pt modelId="{C410D9E8-3329-44DD-BF70-EBFEA6B5A534}" type="pres">
      <dgm:prSet presAssocID="{46ECD354-772C-4FB1-B9A1-4FADF70F1984}" presName="Name0" presStyleCnt="0">
        <dgm:presLayoutVars>
          <dgm:dir/>
          <dgm:animLvl val="lvl"/>
          <dgm:resizeHandles val="exact"/>
        </dgm:presLayoutVars>
      </dgm:prSet>
      <dgm:spPr/>
    </dgm:pt>
    <dgm:pt modelId="{4416C3AD-1A9D-4A24-B9E3-DE3C38EB2FFB}" type="pres">
      <dgm:prSet presAssocID="{6277B0DE-E4CB-4005-90B6-09BC651C9ACD}" presName="composite" presStyleCnt="0"/>
      <dgm:spPr/>
    </dgm:pt>
    <dgm:pt modelId="{4B68A8A3-7F16-4A2E-A4BF-954BB56A4606}" type="pres">
      <dgm:prSet presAssocID="{6277B0DE-E4CB-4005-90B6-09BC651C9ACD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9A444A27-CDCC-44AA-8D19-8919602C9583}" type="pres">
      <dgm:prSet presAssocID="{6277B0DE-E4CB-4005-90B6-09BC651C9ACD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DDF64410-D7CB-4430-B2DB-2C37AE3E3D88}" type="presOf" srcId="{4DBB75F5-4EB4-4ED2-BA59-12168384FEA1}" destId="{9A444A27-CDCC-44AA-8D19-8919602C9583}" srcOrd="0" destOrd="2" presId="urn:microsoft.com/office/officeart/2005/8/layout/hList1"/>
    <dgm:cxn modelId="{F79B261E-2790-4FEE-8155-D99B7C9DC694}" srcId="{6277B0DE-E4CB-4005-90B6-09BC651C9ACD}" destId="{4DBB75F5-4EB4-4ED2-BA59-12168384FEA1}" srcOrd="2" destOrd="0" parTransId="{7B38AE91-3210-404D-BA69-2096963051A4}" sibTransId="{43AE610B-E672-43F2-97A6-03B94822C654}"/>
    <dgm:cxn modelId="{EAAE3862-E4EB-480B-A702-69BC880808F8}" type="presOf" srcId="{6277B0DE-E4CB-4005-90B6-09BC651C9ACD}" destId="{4B68A8A3-7F16-4A2E-A4BF-954BB56A4606}" srcOrd="0" destOrd="0" presId="urn:microsoft.com/office/officeart/2005/8/layout/hList1"/>
    <dgm:cxn modelId="{E2ED567E-500E-41A6-BF02-0BA26257783B}" type="presOf" srcId="{D0BABAB3-E21B-4255-A021-9D987B21DC44}" destId="{9A444A27-CDCC-44AA-8D19-8919602C9583}" srcOrd="0" destOrd="0" presId="urn:microsoft.com/office/officeart/2005/8/layout/hList1"/>
    <dgm:cxn modelId="{C2CA2F81-82F6-4A75-9E50-D91527C93460}" type="presOf" srcId="{46ECD354-772C-4FB1-B9A1-4FADF70F1984}" destId="{C410D9E8-3329-44DD-BF70-EBFEA6B5A534}" srcOrd="0" destOrd="0" presId="urn:microsoft.com/office/officeart/2005/8/layout/hList1"/>
    <dgm:cxn modelId="{D3D59290-15CF-488A-A506-9450017F3631}" srcId="{46ECD354-772C-4FB1-B9A1-4FADF70F1984}" destId="{6277B0DE-E4CB-4005-90B6-09BC651C9ACD}" srcOrd="0" destOrd="0" parTransId="{23886259-D3BC-4A65-B50B-F4DEE7E33761}" sibTransId="{B7DD5123-6F2A-44F5-B5CB-FD750A9A2436}"/>
    <dgm:cxn modelId="{F35D54A0-A635-445A-9EA0-5FF5D464F200}" srcId="{6277B0DE-E4CB-4005-90B6-09BC651C9ACD}" destId="{391E6273-3EF9-450E-B870-2C3A2CA29641}" srcOrd="1" destOrd="0" parTransId="{0A4D8E10-2B12-4328-8988-62D7088E32CF}" sibTransId="{44081F42-D804-498B-8ED4-A3102CCD5FD9}"/>
    <dgm:cxn modelId="{73F890A4-D04A-4782-A7F3-FBB6F505DCB5}" srcId="{6277B0DE-E4CB-4005-90B6-09BC651C9ACD}" destId="{D0BABAB3-E21B-4255-A021-9D987B21DC44}" srcOrd="0" destOrd="0" parTransId="{F1F237B2-7281-4985-A598-E3BD46DE2A29}" sibTransId="{F659E4CE-5BD8-4E55-8166-E0112B5C19B3}"/>
    <dgm:cxn modelId="{6AF9CEA6-4FF2-445D-87AE-231FDE3A55C5}" type="presOf" srcId="{391E6273-3EF9-450E-B870-2C3A2CA29641}" destId="{9A444A27-CDCC-44AA-8D19-8919602C9583}" srcOrd="0" destOrd="1" presId="urn:microsoft.com/office/officeart/2005/8/layout/hList1"/>
    <dgm:cxn modelId="{C19D92D2-B608-403C-8AC7-CE5EC70214D3}" type="presOf" srcId="{DDD57B06-67C3-40DD-8DDA-477A381318EC}" destId="{9A444A27-CDCC-44AA-8D19-8919602C9583}" srcOrd="0" destOrd="3" presId="urn:microsoft.com/office/officeart/2005/8/layout/hList1"/>
    <dgm:cxn modelId="{30D574F7-5B67-4EE2-89BA-A7723A0AFDE6}" srcId="{6277B0DE-E4CB-4005-90B6-09BC651C9ACD}" destId="{DDD57B06-67C3-40DD-8DDA-477A381318EC}" srcOrd="3" destOrd="0" parTransId="{2F32F2EE-520E-48AA-B6CD-053C2C4C2F85}" sibTransId="{214D8C84-2A83-4ADD-8B1E-13E2F7A97882}"/>
    <dgm:cxn modelId="{65C21BE5-0C5C-4EAD-BA2B-CFC2616F46FD}" type="presParOf" srcId="{C410D9E8-3329-44DD-BF70-EBFEA6B5A534}" destId="{4416C3AD-1A9D-4A24-B9E3-DE3C38EB2FFB}" srcOrd="0" destOrd="0" presId="urn:microsoft.com/office/officeart/2005/8/layout/hList1"/>
    <dgm:cxn modelId="{779943E5-FBFB-42EA-AA9A-E65A253F14AB}" type="presParOf" srcId="{4416C3AD-1A9D-4A24-B9E3-DE3C38EB2FFB}" destId="{4B68A8A3-7F16-4A2E-A4BF-954BB56A4606}" srcOrd="0" destOrd="0" presId="urn:microsoft.com/office/officeart/2005/8/layout/hList1"/>
    <dgm:cxn modelId="{99EFFD23-51F5-40F1-91F9-32803C99EE75}" type="presParOf" srcId="{4416C3AD-1A9D-4A24-B9E3-DE3C38EB2FFB}" destId="{9A444A27-CDCC-44AA-8D19-8919602C958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CFD8F-068B-4F8A-B414-0CFC9E8CF962}">
      <dsp:nvSpPr>
        <dsp:cNvPr id="0" name=""/>
        <dsp:cNvSpPr/>
      </dsp:nvSpPr>
      <dsp:spPr>
        <a:xfrm>
          <a:off x="0" y="860603"/>
          <a:ext cx="3830955" cy="3830955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alpha val="50000"/>
          </a:schemeClr>
        </a:solidFill>
        <a:ln>
          <a:noFill/>
        </a:ln>
        <a:effectLst/>
        <a:scene3d>
          <a:camera prst="orthographicFront"/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CECF2-9000-4D30-9B68-941ABD63E1F4}">
      <dsp:nvSpPr>
        <dsp:cNvPr id="0" name=""/>
        <dsp:cNvSpPr/>
      </dsp:nvSpPr>
      <dsp:spPr>
        <a:xfrm>
          <a:off x="1915477" y="860603"/>
          <a:ext cx="4469447" cy="38309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Schoolwide Basis </a:t>
          </a:r>
          <a:endParaRPr lang="en-US" sz="2400" kern="1200" dirty="0"/>
        </a:p>
      </dsp:txBody>
      <dsp:txXfrm>
        <a:off x="1915477" y="860603"/>
        <a:ext cx="2234723" cy="1819703"/>
      </dsp:txXfrm>
    </dsp:sp>
    <dsp:sp modelId="{72C85D60-9146-3A43-B4A0-F20A243C0743}">
      <dsp:nvSpPr>
        <dsp:cNvPr id="0" name=""/>
        <dsp:cNvSpPr/>
      </dsp:nvSpPr>
      <dsp:spPr>
        <a:xfrm>
          <a:off x="1005625" y="2680307"/>
          <a:ext cx="1819703" cy="181970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1056591"/>
                <a:satOff val="-11799"/>
                <a:lumOff val="-78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-1056591"/>
                <a:satOff val="-11799"/>
                <a:lumOff val="-78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A1ED46-79B4-014E-8940-92F23E71FD16}">
      <dsp:nvSpPr>
        <dsp:cNvPr id="0" name=""/>
        <dsp:cNvSpPr/>
      </dsp:nvSpPr>
      <dsp:spPr>
        <a:xfrm>
          <a:off x="1915477" y="2680307"/>
          <a:ext cx="4469447" cy="18197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056591"/>
              <a:satOff val="-11799"/>
              <a:lumOff val="-784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Use of Title I funds</a:t>
          </a:r>
          <a:endParaRPr lang="en-US" sz="2200" kern="1200" dirty="0"/>
        </a:p>
      </dsp:txBody>
      <dsp:txXfrm>
        <a:off x="1915477" y="2680307"/>
        <a:ext cx="2234723" cy="1819703"/>
      </dsp:txXfrm>
    </dsp:sp>
    <dsp:sp modelId="{33DE56DE-06FA-4CAF-9AFB-2151F2E931DD}">
      <dsp:nvSpPr>
        <dsp:cNvPr id="0" name=""/>
        <dsp:cNvSpPr/>
      </dsp:nvSpPr>
      <dsp:spPr>
        <a:xfrm>
          <a:off x="4150201" y="860603"/>
          <a:ext cx="2234723" cy="181970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Funds used to serve all students in order to increase academic achievement.</a:t>
          </a:r>
        </a:p>
      </dsp:txBody>
      <dsp:txXfrm>
        <a:off x="4150201" y="860603"/>
        <a:ext cx="2234723" cy="1819703"/>
      </dsp:txXfrm>
    </dsp:sp>
    <dsp:sp modelId="{CE495A05-8E6E-1540-B0E1-2CBF2F190CD8}">
      <dsp:nvSpPr>
        <dsp:cNvPr id="0" name=""/>
        <dsp:cNvSpPr/>
      </dsp:nvSpPr>
      <dsp:spPr>
        <a:xfrm>
          <a:off x="4150201" y="2680307"/>
          <a:ext cx="2234723" cy="181970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Improve school’s entire educational program 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Provide additional assistance to all students who experience difficulties in meeting the State’s performance targets</a:t>
          </a:r>
        </a:p>
      </dsp:txBody>
      <dsp:txXfrm>
        <a:off x="4150201" y="2680307"/>
        <a:ext cx="2234723" cy="181970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BF416-18FE-48CE-B8F0-144C4B0DFF9E}">
      <dsp:nvSpPr>
        <dsp:cNvPr id="0" name=""/>
        <dsp:cNvSpPr/>
      </dsp:nvSpPr>
      <dsp:spPr>
        <a:xfrm>
          <a:off x="0" y="0"/>
          <a:ext cx="4837043" cy="5788025"/>
        </a:xfrm>
        <a:prstGeom prst="triangl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27FAC-C5AF-4905-8CE7-17ADC95AC25F}">
      <dsp:nvSpPr>
        <dsp:cNvPr id="0" name=""/>
        <dsp:cNvSpPr/>
      </dsp:nvSpPr>
      <dsp:spPr>
        <a:xfrm>
          <a:off x="2418521" y="581911"/>
          <a:ext cx="3144078" cy="13701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Teachers must meet Nevada certification requirements</a:t>
          </a:r>
          <a:endParaRPr lang="en-US" sz="2000" kern="1200"/>
        </a:p>
      </dsp:txBody>
      <dsp:txXfrm>
        <a:off x="2485405" y="648795"/>
        <a:ext cx="3010310" cy="1236366"/>
      </dsp:txXfrm>
    </dsp:sp>
    <dsp:sp modelId="{E44A8C16-44D5-41F4-B47D-46B69247DA4E}">
      <dsp:nvSpPr>
        <dsp:cNvPr id="0" name=""/>
        <dsp:cNvSpPr/>
      </dsp:nvSpPr>
      <dsp:spPr>
        <a:xfrm>
          <a:off x="2418521" y="2123312"/>
          <a:ext cx="3144078" cy="13701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-547045"/>
              <a:satOff val="-31331"/>
              <a:lumOff val="3353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Paraprofessionals are highly qualified</a:t>
          </a:r>
          <a:endParaRPr lang="en-US" sz="2000" kern="1200"/>
        </a:p>
      </dsp:txBody>
      <dsp:txXfrm>
        <a:off x="2485405" y="2190196"/>
        <a:ext cx="3010310" cy="1236366"/>
      </dsp:txXfrm>
    </dsp:sp>
    <dsp:sp modelId="{EB4E764B-1C7F-49BB-AC13-594E930FEA91}">
      <dsp:nvSpPr>
        <dsp:cNvPr id="0" name=""/>
        <dsp:cNvSpPr/>
      </dsp:nvSpPr>
      <dsp:spPr>
        <a:xfrm>
          <a:off x="2418521" y="3664712"/>
          <a:ext cx="3144078" cy="13701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-547045"/>
              <a:satOff val="-31331"/>
              <a:lumOff val="3353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Timely notice given if a student has been taught for 4 or more weeks in a row by a teacher who does not meet the State certification requirements, i.e., long-term substitute</a:t>
          </a:r>
          <a:endParaRPr lang="en-US" sz="1400" kern="1200"/>
        </a:p>
      </dsp:txBody>
      <dsp:txXfrm>
        <a:off x="2485405" y="3731596"/>
        <a:ext cx="3010310" cy="123636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B6101-26E0-4558-B197-9D7C8478154B}">
      <dsp:nvSpPr>
        <dsp:cNvPr id="0" name=""/>
        <dsp:cNvSpPr/>
      </dsp:nvSpPr>
      <dsp:spPr>
        <a:xfrm>
          <a:off x="0" y="0"/>
          <a:ext cx="4832901" cy="5788025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73EFD-7A90-497A-9F0B-1BC3465C9DA6}">
      <dsp:nvSpPr>
        <dsp:cNvPr id="0" name=""/>
        <dsp:cNvSpPr/>
      </dsp:nvSpPr>
      <dsp:spPr>
        <a:xfrm>
          <a:off x="2416450" y="581911"/>
          <a:ext cx="3141386" cy="13701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/>
            <a:t>Los educadores deben de cumplir con los requisitos de certificación de Nevada</a:t>
          </a:r>
          <a:endParaRPr lang="en-US" sz="2000" kern="1200"/>
        </a:p>
      </dsp:txBody>
      <dsp:txXfrm>
        <a:off x="2483334" y="648795"/>
        <a:ext cx="3007618" cy="1236366"/>
      </dsp:txXfrm>
    </dsp:sp>
    <dsp:sp modelId="{CC81559F-87BE-47B5-94AF-B199739AA0C7}">
      <dsp:nvSpPr>
        <dsp:cNvPr id="0" name=""/>
        <dsp:cNvSpPr/>
      </dsp:nvSpPr>
      <dsp:spPr>
        <a:xfrm>
          <a:off x="2416450" y="2123312"/>
          <a:ext cx="3141386" cy="13701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/>
            <a:t>Los para profesionales tienen que ser altamente calificados</a:t>
          </a:r>
          <a:endParaRPr lang="en-US" sz="2000" kern="1200"/>
        </a:p>
      </dsp:txBody>
      <dsp:txXfrm>
        <a:off x="2483334" y="2190196"/>
        <a:ext cx="3007618" cy="1236366"/>
      </dsp:txXfrm>
    </dsp:sp>
    <dsp:sp modelId="{51A2021C-7B56-4843-A3D9-33306F8D1BE4}">
      <dsp:nvSpPr>
        <dsp:cNvPr id="0" name=""/>
        <dsp:cNvSpPr/>
      </dsp:nvSpPr>
      <dsp:spPr>
        <a:xfrm>
          <a:off x="2416450" y="3664712"/>
          <a:ext cx="3141386" cy="13701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/>
            <a:t>Se debe avisar si un educador ha estado enseñando a estudiantes durante 4 o mas semanas consecutivas y no cumple con los requisitos de certificación del estado. Por ejemplo un sustituto a largo plazo</a:t>
          </a:r>
          <a:endParaRPr lang="en-US" sz="1400" kern="1200"/>
        </a:p>
      </dsp:txBody>
      <dsp:txXfrm>
        <a:off x="2483334" y="3731596"/>
        <a:ext cx="3007618" cy="123636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69D57-DFF3-4F4F-966C-964997C5F11E}">
      <dsp:nvSpPr>
        <dsp:cNvPr id="0" name=""/>
        <dsp:cNvSpPr/>
      </dsp:nvSpPr>
      <dsp:spPr>
        <a:xfrm>
          <a:off x="0" y="37388"/>
          <a:ext cx="5505450" cy="1386632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threePt" dir="t"/>
          </a:scene3d>
          <a:sp3d prstMaterial="dkEdge"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District report card</a:t>
          </a:r>
        </a:p>
      </dsp:txBody>
      <dsp:txXfrm>
        <a:off x="67690" y="105078"/>
        <a:ext cx="5370070" cy="1251252"/>
      </dsp:txXfrm>
    </dsp:sp>
    <dsp:sp modelId="{422EFD69-44CE-4B80-A6F0-BEB4E9EEA27C}">
      <dsp:nvSpPr>
        <dsp:cNvPr id="0" name=""/>
        <dsp:cNvSpPr/>
      </dsp:nvSpPr>
      <dsp:spPr>
        <a:xfrm>
          <a:off x="0" y="1424021"/>
          <a:ext cx="5505450" cy="217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798" tIns="22860" rIns="128016" bIns="22860" numCol="1" spcCol="1270" anchor="t" anchorCtr="0">
          <a:noAutofit/>
          <a:scene3d>
            <a:camera prst="orthographicFront"/>
            <a:lightRig rig="threePt" dir="t"/>
          </a:scene3d>
          <a:sp3d prstMaterial="dkEdge"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/>
            <a:t>Overall student achievement 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/>
            <a:t>Achievement by category</a:t>
          </a: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/>
            <a:t>Graduation rates</a:t>
          </a: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/>
            <a:t>District performance</a:t>
          </a: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/>
            <a:t>Gender</a:t>
          </a: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/>
            <a:t>Etc.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/>
            <a:t>Achievement by school</a:t>
          </a:r>
        </a:p>
      </dsp:txBody>
      <dsp:txXfrm>
        <a:off x="0" y="1424021"/>
        <a:ext cx="5505450" cy="2173500"/>
      </dsp:txXfrm>
    </dsp:sp>
    <dsp:sp modelId="{B30821EE-E65A-403F-B8A2-5D4E00751396}">
      <dsp:nvSpPr>
        <dsp:cNvPr id="0" name=""/>
        <dsp:cNvSpPr/>
      </dsp:nvSpPr>
      <dsp:spPr>
        <a:xfrm>
          <a:off x="0" y="3597521"/>
          <a:ext cx="5505450" cy="1386632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threePt" dir="t"/>
          </a:scene3d>
          <a:sp3d prstMaterial="dkEdge"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English Learner (EL) placement</a:t>
          </a:r>
        </a:p>
      </dsp:txBody>
      <dsp:txXfrm>
        <a:off x="67690" y="3665211"/>
        <a:ext cx="5370070" cy="1251252"/>
      </dsp:txXfrm>
    </dsp:sp>
    <dsp:sp modelId="{ACAA6320-8DA8-4CE4-9CCB-FB4E41C48592}">
      <dsp:nvSpPr>
        <dsp:cNvPr id="0" name=""/>
        <dsp:cNvSpPr/>
      </dsp:nvSpPr>
      <dsp:spPr>
        <a:xfrm>
          <a:off x="0" y="5056153"/>
          <a:ext cx="5505450" cy="1386632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threePt" dir="t"/>
          </a:scene3d>
          <a:sp3d prstMaterial="dkEdge"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State or District policy on student participation in mandated assessments</a:t>
          </a:r>
        </a:p>
      </dsp:txBody>
      <dsp:txXfrm>
        <a:off x="67690" y="5123843"/>
        <a:ext cx="5370070" cy="125125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C92B0-B512-4F07-94D5-11D151616B3A}">
      <dsp:nvSpPr>
        <dsp:cNvPr id="0" name=""/>
        <dsp:cNvSpPr/>
      </dsp:nvSpPr>
      <dsp:spPr>
        <a:xfrm>
          <a:off x="679" y="0"/>
          <a:ext cx="1765473" cy="57880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threePt" dir="t"/>
          </a:scene3d>
          <a:sp3d prstMaterial="dkEdge"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Individual report card on your child’s progress</a:t>
          </a:r>
        </a:p>
      </dsp:txBody>
      <dsp:txXfrm>
        <a:off x="679" y="0"/>
        <a:ext cx="1765473" cy="1736407"/>
      </dsp:txXfrm>
    </dsp:sp>
    <dsp:sp modelId="{DA493E90-F19A-486C-B3F0-B77B719E8CFE}">
      <dsp:nvSpPr>
        <dsp:cNvPr id="0" name=""/>
        <dsp:cNvSpPr/>
      </dsp:nvSpPr>
      <dsp:spPr>
        <a:xfrm>
          <a:off x="1898563" y="0"/>
          <a:ext cx="1765473" cy="57880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threePt" dir="t"/>
          </a:scene3d>
          <a:sp3d prstMaterial="dkEdge"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Information on State and local assessments</a:t>
          </a:r>
        </a:p>
      </dsp:txBody>
      <dsp:txXfrm>
        <a:off x="1898563" y="0"/>
        <a:ext cx="1765473" cy="1736407"/>
      </dsp:txXfrm>
    </dsp:sp>
    <dsp:sp modelId="{0431E197-ABFF-4890-9277-C30B500E0C87}">
      <dsp:nvSpPr>
        <dsp:cNvPr id="0" name=""/>
        <dsp:cNvSpPr/>
      </dsp:nvSpPr>
      <dsp:spPr>
        <a:xfrm>
          <a:off x="1967480" y="1738103"/>
          <a:ext cx="1627639" cy="17451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  <a:scene3d>
            <a:camera prst="orthographicFront"/>
            <a:lightRig rig="threePt" dir="t"/>
          </a:scene3d>
          <a:sp3d prstMaterial="dkEdge"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Subject matter assessed</a:t>
          </a:r>
        </a:p>
      </dsp:txBody>
      <dsp:txXfrm>
        <a:off x="2015152" y="1785775"/>
        <a:ext cx="1532295" cy="1649824"/>
      </dsp:txXfrm>
    </dsp:sp>
    <dsp:sp modelId="{60A6232D-C5D6-414B-B403-31DE75C527D4}">
      <dsp:nvSpPr>
        <dsp:cNvPr id="0" name=""/>
        <dsp:cNvSpPr/>
      </dsp:nvSpPr>
      <dsp:spPr>
        <a:xfrm>
          <a:off x="1967487" y="3751759"/>
          <a:ext cx="1627625" cy="1745168"/>
        </a:xfrm>
        <a:prstGeom prst="roundRect">
          <a:avLst>
            <a:gd name="adj" fmla="val 10000"/>
          </a:avLst>
        </a:prstGeom>
        <a:solidFill>
          <a:schemeClr val="accent2">
            <a:hueOff val="-368853"/>
            <a:satOff val="2112"/>
            <a:lumOff val="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  <a:scene3d>
            <a:camera prst="orthographicFront"/>
            <a:lightRig rig="threePt" dir="t"/>
          </a:scene3d>
          <a:sp3d prstMaterial="dkEdge"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Purpose of the assessment</a:t>
          </a:r>
        </a:p>
      </dsp:txBody>
      <dsp:txXfrm>
        <a:off x="2015159" y="3799431"/>
        <a:ext cx="1532281" cy="1649824"/>
      </dsp:txXfrm>
    </dsp:sp>
    <dsp:sp modelId="{CD27BF13-C093-4490-8B4F-FCC2098DE365}">
      <dsp:nvSpPr>
        <dsp:cNvPr id="0" name=""/>
        <dsp:cNvSpPr/>
      </dsp:nvSpPr>
      <dsp:spPr>
        <a:xfrm>
          <a:off x="3796447" y="0"/>
          <a:ext cx="1765473" cy="57880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  <a:scene3d>
            <a:camera prst="orthographicFront"/>
            <a:lightRig rig="threePt" dir="t"/>
          </a:scene3d>
          <a:sp3d prstMaterial="dkEdge"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Right of parents to become involved in the school’s programs and how to do so</a:t>
          </a:r>
        </a:p>
      </dsp:txBody>
      <dsp:txXfrm>
        <a:off x="3796447" y="0"/>
        <a:ext cx="1765473" cy="1736407"/>
      </dsp:txXfrm>
    </dsp:sp>
    <dsp:sp modelId="{74D4F4B5-565C-472C-ADAD-40E09B37A028}">
      <dsp:nvSpPr>
        <dsp:cNvPr id="0" name=""/>
        <dsp:cNvSpPr/>
      </dsp:nvSpPr>
      <dsp:spPr>
        <a:xfrm>
          <a:off x="3849107" y="1736548"/>
          <a:ext cx="1660152" cy="843192"/>
        </a:xfrm>
        <a:prstGeom prst="roundRect">
          <a:avLst>
            <a:gd name="adj" fmla="val 10000"/>
          </a:avLst>
        </a:prstGeom>
        <a:solidFill>
          <a:schemeClr val="accent2">
            <a:hueOff val="-737706"/>
            <a:satOff val="4225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  <a:scene3d>
            <a:camera prst="orthographicFront"/>
            <a:lightRig rig="threePt" dir="t"/>
          </a:scene3d>
          <a:sp3d prstMaterial="dkEdge"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Volunteering</a:t>
          </a:r>
        </a:p>
      </dsp:txBody>
      <dsp:txXfrm>
        <a:off x="3873803" y="1761244"/>
        <a:ext cx="1610760" cy="793800"/>
      </dsp:txXfrm>
    </dsp:sp>
    <dsp:sp modelId="{3047D054-4642-41B0-A054-1D7C76AD2807}">
      <dsp:nvSpPr>
        <dsp:cNvPr id="0" name=""/>
        <dsp:cNvSpPr/>
      </dsp:nvSpPr>
      <dsp:spPr>
        <a:xfrm>
          <a:off x="3865364" y="2709462"/>
          <a:ext cx="1627639" cy="843192"/>
        </a:xfrm>
        <a:prstGeom prst="roundRect">
          <a:avLst>
            <a:gd name="adj" fmla="val 10000"/>
          </a:avLst>
        </a:prstGeom>
        <a:solidFill>
          <a:schemeClr val="accent2">
            <a:hueOff val="-1106560"/>
            <a:satOff val="6337"/>
            <a:lumOff val="2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  <a:scene3d>
            <a:camera prst="orthographicFront"/>
            <a:lightRig rig="threePt" dir="t"/>
          </a:scene3d>
          <a:sp3d prstMaterial="dkEdge"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Flexible meetings</a:t>
          </a:r>
        </a:p>
      </dsp:txBody>
      <dsp:txXfrm>
        <a:off x="3890060" y="2734158"/>
        <a:ext cx="1578247" cy="793800"/>
      </dsp:txXfrm>
    </dsp:sp>
    <dsp:sp modelId="{292B996C-2810-47F1-8A7E-FD2A07E79985}">
      <dsp:nvSpPr>
        <dsp:cNvPr id="0" name=""/>
        <dsp:cNvSpPr/>
      </dsp:nvSpPr>
      <dsp:spPr>
        <a:xfrm>
          <a:off x="3865364" y="3682376"/>
          <a:ext cx="1627639" cy="843192"/>
        </a:xfrm>
        <a:prstGeom prst="roundRect">
          <a:avLst>
            <a:gd name="adj" fmla="val 10000"/>
          </a:avLst>
        </a:prstGeom>
        <a:solidFill>
          <a:schemeClr val="accent2">
            <a:hueOff val="-1475413"/>
            <a:satOff val="8450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  <a:scene3d>
            <a:camera prst="orthographicFront"/>
            <a:lightRig rig="threePt" dir="t"/>
          </a:scene3d>
          <a:sp3d prstMaterial="dkEdge"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Monthly meetings</a:t>
          </a:r>
        </a:p>
      </dsp:txBody>
      <dsp:txXfrm>
        <a:off x="3890060" y="3707072"/>
        <a:ext cx="1578247" cy="793800"/>
      </dsp:txXfrm>
    </dsp:sp>
    <dsp:sp modelId="{3031ADCD-D0B7-4F42-9085-8F1159FE2126}">
      <dsp:nvSpPr>
        <dsp:cNvPr id="0" name=""/>
        <dsp:cNvSpPr/>
      </dsp:nvSpPr>
      <dsp:spPr>
        <a:xfrm>
          <a:off x="3865364" y="4655290"/>
          <a:ext cx="1627639" cy="843192"/>
        </a:xfrm>
        <a:prstGeom prst="roundRect">
          <a:avLst>
            <a:gd name="adj" fmla="val 10000"/>
          </a:avLst>
        </a:prstGeom>
        <a:solidFill>
          <a:schemeClr val="accent2">
            <a:hueOff val="-1844266"/>
            <a:satOff val="10562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  <a:scene3d>
            <a:camera prst="orthographicFront"/>
            <a:lightRig rig="threePt" dir="t"/>
          </a:scene3d>
          <a:sp3d prstMaterial="dkEdge"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Other</a:t>
          </a:r>
        </a:p>
      </dsp:txBody>
      <dsp:txXfrm>
        <a:off x="3890060" y="4679986"/>
        <a:ext cx="1578247" cy="7938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539C3-BE2C-457E-BC34-550598B20764}">
      <dsp:nvSpPr>
        <dsp:cNvPr id="0" name=""/>
        <dsp:cNvSpPr/>
      </dsp:nvSpPr>
      <dsp:spPr>
        <a:xfrm>
          <a:off x="230" y="0"/>
          <a:ext cx="1698311" cy="578713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/>
            <a:t>Boleta de calificaciones individual sobre el progreso de su hijo</a:t>
          </a:r>
          <a:endParaRPr lang="en-US" sz="2000" b="1" kern="1200"/>
        </a:p>
      </dsp:txBody>
      <dsp:txXfrm>
        <a:off x="230" y="0"/>
        <a:ext cx="1698311" cy="1736140"/>
      </dsp:txXfrm>
    </dsp:sp>
    <dsp:sp modelId="{FA49EFEC-5352-4ACB-BDE8-8284605335C4}">
      <dsp:nvSpPr>
        <dsp:cNvPr id="0" name=""/>
        <dsp:cNvSpPr/>
      </dsp:nvSpPr>
      <dsp:spPr>
        <a:xfrm>
          <a:off x="1810680" y="0"/>
          <a:ext cx="1805545" cy="578713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/>
            <a:t>Informaciones sobre evaluaciones estatales y locales</a:t>
          </a:r>
          <a:endParaRPr lang="en-US" sz="1800" b="1" kern="1200"/>
        </a:p>
      </dsp:txBody>
      <dsp:txXfrm>
        <a:off x="1810680" y="0"/>
        <a:ext cx="1805545" cy="1736140"/>
      </dsp:txXfrm>
    </dsp:sp>
    <dsp:sp modelId="{ED0E8B7A-BD93-4752-A368-CF293C6E61FC}">
      <dsp:nvSpPr>
        <dsp:cNvPr id="0" name=""/>
        <dsp:cNvSpPr/>
      </dsp:nvSpPr>
      <dsp:spPr>
        <a:xfrm>
          <a:off x="2023584" y="1737836"/>
          <a:ext cx="1379737" cy="17449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/>
            <a:t>Materia que será evaluada</a:t>
          </a:r>
          <a:endParaRPr lang="en-US" sz="2000" b="1" kern="1200"/>
        </a:p>
      </dsp:txBody>
      <dsp:txXfrm>
        <a:off x="2063995" y="1778247"/>
        <a:ext cx="1298915" cy="1664078"/>
      </dsp:txXfrm>
    </dsp:sp>
    <dsp:sp modelId="{95AC7C63-03F9-4C09-9C28-27CB492E3B52}">
      <dsp:nvSpPr>
        <dsp:cNvPr id="0" name=""/>
        <dsp:cNvSpPr/>
      </dsp:nvSpPr>
      <dsp:spPr>
        <a:xfrm>
          <a:off x="2023584" y="3751183"/>
          <a:ext cx="1379737" cy="1744900"/>
        </a:xfrm>
        <a:prstGeom prst="roundRect">
          <a:avLst>
            <a:gd name="adj" fmla="val 10000"/>
          </a:avLst>
        </a:prstGeom>
        <a:solidFill>
          <a:schemeClr val="accent4">
            <a:hueOff val="-183864"/>
            <a:satOff val="678"/>
            <a:lumOff val="-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/>
            <a:t>El propósito de la evaluación</a:t>
          </a:r>
          <a:endParaRPr lang="en-US" sz="2000" b="1" kern="1200"/>
        </a:p>
      </dsp:txBody>
      <dsp:txXfrm>
        <a:off x="2063995" y="3791594"/>
        <a:ext cx="1298915" cy="1664078"/>
      </dsp:txXfrm>
    </dsp:sp>
    <dsp:sp modelId="{54F7B340-15DF-4BF9-8448-5692D438E56F}">
      <dsp:nvSpPr>
        <dsp:cNvPr id="0" name=""/>
        <dsp:cNvSpPr/>
      </dsp:nvSpPr>
      <dsp:spPr>
        <a:xfrm>
          <a:off x="3728363" y="0"/>
          <a:ext cx="1828795" cy="578713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/>
            <a:t>El derecho que tienen los padres de participar en los programas de la escuela y como hacerlo</a:t>
          </a:r>
          <a:endParaRPr lang="en-US" sz="1600" b="1" kern="1200"/>
        </a:p>
      </dsp:txBody>
      <dsp:txXfrm>
        <a:off x="3728363" y="0"/>
        <a:ext cx="1828795" cy="1736140"/>
      </dsp:txXfrm>
    </dsp:sp>
    <dsp:sp modelId="{A597F799-6355-486B-A5BE-7257F7D6AF93}">
      <dsp:nvSpPr>
        <dsp:cNvPr id="0" name=""/>
        <dsp:cNvSpPr/>
      </dsp:nvSpPr>
      <dsp:spPr>
        <a:xfrm>
          <a:off x="3952893" y="1736282"/>
          <a:ext cx="1379737" cy="843062"/>
        </a:xfrm>
        <a:prstGeom prst="roundRect">
          <a:avLst>
            <a:gd name="adj" fmla="val 10000"/>
          </a:avLst>
        </a:prstGeom>
        <a:solidFill>
          <a:schemeClr val="accent4">
            <a:hueOff val="-367728"/>
            <a:satOff val="1355"/>
            <a:lumOff val="-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/>
            <a:t>Ser voluntario</a:t>
          </a:r>
          <a:endParaRPr lang="en-US" sz="2000" b="1" kern="1200"/>
        </a:p>
      </dsp:txBody>
      <dsp:txXfrm>
        <a:off x="3977585" y="1760974"/>
        <a:ext cx="1330353" cy="793678"/>
      </dsp:txXfrm>
    </dsp:sp>
    <dsp:sp modelId="{24C8BBD6-9CEE-46DC-8A9D-22F5D58D5283}">
      <dsp:nvSpPr>
        <dsp:cNvPr id="0" name=""/>
        <dsp:cNvSpPr/>
      </dsp:nvSpPr>
      <dsp:spPr>
        <a:xfrm>
          <a:off x="3954777" y="2709046"/>
          <a:ext cx="1375969" cy="843062"/>
        </a:xfrm>
        <a:prstGeom prst="roundRect">
          <a:avLst>
            <a:gd name="adj" fmla="val 10000"/>
          </a:avLst>
        </a:prstGeom>
        <a:solidFill>
          <a:schemeClr val="accent4">
            <a:hueOff val="-551592"/>
            <a:satOff val="2033"/>
            <a:lumOff val="-10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/>
            <a:t>Juntas flexibles</a:t>
          </a:r>
          <a:endParaRPr lang="en-US" sz="2400" b="1" kern="1200"/>
        </a:p>
      </dsp:txBody>
      <dsp:txXfrm>
        <a:off x="3979469" y="2733738"/>
        <a:ext cx="1326585" cy="793678"/>
      </dsp:txXfrm>
    </dsp:sp>
    <dsp:sp modelId="{550C770E-56A8-4E61-8376-441842E377EB}">
      <dsp:nvSpPr>
        <dsp:cNvPr id="0" name=""/>
        <dsp:cNvSpPr/>
      </dsp:nvSpPr>
      <dsp:spPr>
        <a:xfrm>
          <a:off x="3933234" y="3681810"/>
          <a:ext cx="1419054" cy="843062"/>
        </a:xfrm>
        <a:prstGeom prst="roundRect">
          <a:avLst>
            <a:gd name="adj" fmla="val 10000"/>
          </a:avLst>
        </a:prstGeom>
        <a:solidFill>
          <a:schemeClr val="accent4">
            <a:hueOff val="-735456"/>
            <a:satOff val="2710"/>
            <a:lumOff val="-14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/>
            <a:t>Juntas mensuales</a:t>
          </a:r>
          <a:endParaRPr lang="en-US" sz="1900" b="1" kern="1200"/>
        </a:p>
      </dsp:txBody>
      <dsp:txXfrm>
        <a:off x="3957926" y="3706502"/>
        <a:ext cx="1369670" cy="793678"/>
      </dsp:txXfrm>
    </dsp:sp>
    <dsp:sp modelId="{78159E4F-1D93-4CB1-8799-E2A09A062F5E}">
      <dsp:nvSpPr>
        <dsp:cNvPr id="0" name=""/>
        <dsp:cNvSpPr/>
      </dsp:nvSpPr>
      <dsp:spPr>
        <a:xfrm>
          <a:off x="3952893" y="4654575"/>
          <a:ext cx="1379737" cy="843062"/>
        </a:xfrm>
        <a:prstGeom prst="roundRect">
          <a:avLst>
            <a:gd name="adj" fmla="val 10000"/>
          </a:avLst>
        </a:prstGeom>
        <a:solidFill>
          <a:schemeClr val="accent4">
            <a:hueOff val="-919320"/>
            <a:satOff val="3388"/>
            <a:lumOff val="-17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/>
            <a:t>Otro</a:t>
          </a:r>
          <a:endParaRPr lang="en-US" sz="2000" b="1" kern="1200"/>
        </a:p>
      </dsp:txBody>
      <dsp:txXfrm>
        <a:off x="3977585" y="4679267"/>
        <a:ext cx="1330353" cy="793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CFD8F-068B-4F8A-B414-0CFC9E8CF962}">
      <dsp:nvSpPr>
        <dsp:cNvPr id="0" name=""/>
        <dsp:cNvSpPr/>
      </dsp:nvSpPr>
      <dsp:spPr>
        <a:xfrm>
          <a:off x="0" y="964653"/>
          <a:ext cx="3938093" cy="393809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shade val="8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6CECF2-9000-4D30-9B68-941ABD63E1F4}">
      <dsp:nvSpPr>
        <dsp:cNvPr id="0" name=""/>
        <dsp:cNvSpPr/>
      </dsp:nvSpPr>
      <dsp:spPr>
        <a:xfrm>
          <a:off x="1938493" y="925508"/>
          <a:ext cx="4594442" cy="39380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noProof="0" dirty="0"/>
            <a:t>Base de toda la escuela</a:t>
          </a:r>
          <a:endParaRPr lang="es-MX" sz="2400" kern="1200" noProof="0" dirty="0"/>
        </a:p>
      </dsp:txBody>
      <dsp:txXfrm>
        <a:off x="1938493" y="925508"/>
        <a:ext cx="2297221" cy="1870594"/>
      </dsp:txXfrm>
    </dsp:sp>
    <dsp:sp modelId="{DFB1AB48-F2F2-454D-A109-695C32160BE0}">
      <dsp:nvSpPr>
        <dsp:cNvPr id="0" name=""/>
        <dsp:cNvSpPr/>
      </dsp:nvSpPr>
      <dsp:spPr>
        <a:xfrm>
          <a:off x="1033749" y="2835247"/>
          <a:ext cx="1870594" cy="187059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shade val="80000"/>
                <a:hueOff val="-512176"/>
                <a:satOff val="-1731"/>
                <a:lumOff val="2908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shade val="80000"/>
                <a:hueOff val="-512176"/>
                <a:satOff val="-1731"/>
                <a:lumOff val="2908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8C8D9D-530A-AD4D-9D65-79B99396B6D7}">
      <dsp:nvSpPr>
        <dsp:cNvPr id="0" name=""/>
        <dsp:cNvSpPr/>
      </dsp:nvSpPr>
      <dsp:spPr>
        <a:xfrm>
          <a:off x="1969046" y="2835247"/>
          <a:ext cx="4594442" cy="18705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80000"/>
              <a:hueOff val="-512176"/>
              <a:satOff val="-1731"/>
              <a:lumOff val="2908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noProof="0" dirty="0"/>
            <a:t>Uso de fondos de Titulo I</a:t>
          </a:r>
          <a:endParaRPr lang="es-MX" sz="2400" kern="1200" noProof="0" dirty="0"/>
        </a:p>
      </dsp:txBody>
      <dsp:txXfrm>
        <a:off x="1969046" y="2835247"/>
        <a:ext cx="2297221" cy="1870594"/>
      </dsp:txXfrm>
    </dsp:sp>
    <dsp:sp modelId="{33DE56DE-06FA-4CAF-9AFB-2151F2E931DD}">
      <dsp:nvSpPr>
        <dsp:cNvPr id="0" name=""/>
        <dsp:cNvSpPr/>
      </dsp:nvSpPr>
      <dsp:spPr>
        <a:xfrm>
          <a:off x="4266267" y="964653"/>
          <a:ext cx="2297221" cy="187059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b="0" kern="1200" noProof="0" dirty="0"/>
            <a:t>Los fondos solían servir a todos los estudiantes para poder incrementar los logros</a:t>
          </a:r>
          <a:endParaRPr lang="es-MX" sz="1800" kern="1200" noProof="0" dirty="0"/>
        </a:p>
      </dsp:txBody>
      <dsp:txXfrm>
        <a:off x="4266267" y="964653"/>
        <a:ext cx="2297221" cy="1870594"/>
      </dsp:txXfrm>
    </dsp:sp>
    <dsp:sp modelId="{724D1EBE-BE95-CB40-97F2-12CB083FC287}">
      <dsp:nvSpPr>
        <dsp:cNvPr id="0" name=""/>
        <dsp:cNvSpPr/>
      </dsp:nvSpPr>
      <dsp:spPr>
        <a:xfrm>
          <a:off x="4266267" y="2835247"/>
          <a:ext cx="2297221" cy="187059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kern="1200" noProof="0" dirty="0"/>
            <a:t>Mejorar todo el programa educativo de la escuela.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kern="1200" noProof="0" dirty="0"/>
            <a:t>Brindar asistencia adicional a todos los estudiantes que tengan dificultades para cumplir con los objetivos de rendimiento del Estado.</a:t>
          </a:r>
        </a:p>
      </dsp:txBody>
      <dsp:txXfrm>
        <a:off x="4266267" y="2835247"/>
        <a:ext cx="2297221" cy="18705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CEE01-65B5-2144-BE28-4AF348075DFC}">
      <dsp:nvSpPr>
        <dsp:cNvPr id="0" name=""/>
        <dsp:cNvSpPr/>
      </dsp:nvSpPr>
      <dsp:spPr>
        <a:xfrm>
          <a:off x="1456427" y="6054"/>
          <a:ext cx="3494186" cy="17470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/>
            <a:t>Required Assessments for Title I</a:t>
          </a:r>
          <a:endParaRPr lang="en-US" sz="3600" kern="1200"/>
        </a:p>
      </dsp:txBody>
      <dsp:txXfrm>
        <a:off x="1507598" y="57225"/>
        <a:ext cx="3391844" cy="1644751"/>
      </dsp:txXfrm>
    </dsp:sp>
    <dsp:sp modelId="{170E3E67-1AA6-844D-89A4-FB9E4BCACB9E}">
      <dsp:nvSpPr>
        <dsp:cNvPr id="0" name=""/>
        <dsp:cNvSpPr/>
      </dsp:nvSpPr>
      <dsp:spPr>
        <a:xfrm>
          <a:off x="1805846" y="1753147"/>
          <a:ext cx="347685" cy="1698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8873"/>
              </a:lnTo>
              <a:lnTo>
                <a:pt x="347685" y="169887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AA75C5-7E4A-8E42-8B2D-A098DCA8451A}">
      <dsp:nvSpPr>
        <dsp:cNvPr id="0" name=""/>
        <dsp:cNvSpPr/>
      </dsp:nvSpPr>
      <dsp:spPr>
        <a:xfrm>
          <a:off x="2153532" y="2189920"/>
          <a:ext cx="4119841" cy="25242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State Assessments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Reading (ELA) and math annually for grades 3-8 (Smarter Balanced Assessment Consortium – SBAC)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Science in grades 5 and 8 (Nevada Science Assessments), and once in grades 9 or 10 (</a:t>
          </a:r>
          <a:r>
            <a:rPr lang="en-US" sz="1800" b="1" kern="1200" dirty="0" err="1"/>
            <a:t>EoC</a:t>
          </a:r>
          <a:r>
            <a:rPr lang="en-US" sz="1800" b="1" kern="1200" dirty="0"/>
            <a:t> Finals)</a:t>
          </a:r>
        </a:p>
      </dsp:txBody>
      <dsp:txXfrm>
        <a:off x="2227463" y="2263851"/>
        <a:ext cx="3971979" cy="2376338"/>
      </dsp:txXfrm>
    </dsp:sp>
    <dsp:sp modelId="{D51DCE12-BD76-C143-AB58-6A5AB6AC8128}">
      <dsp:nvSpPr>
        <dsp:cNvPr id="0" name=""/>
        <dsp:cNvSpPr/>
      </dsp:nvSpPr>
      <dsp:spPr>
        <a:xfrm>
          <a:off x="1805846" y="1753147"/>
          <a:ext cx="349670" cy="4672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2505"/>
              </a:lnTo>
              <a:lnTo>
                <a:pt x="349670" y="4672505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5CB971-5CE6-874F-ADE4-DB48AADB75ED}">
      <dsp:nvSpPr>
        <dsp:cNvPr id="0" name=""/>
        <dsp:cNvSpPr/>
      </dsp:nvSpPr>
      <dsp:spPr>
        <a:xfrm>
          <a:off x="2155516" y="5152327"/>
          <a:ext cx="4147403" cy="254665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Other: 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Students who are English Learners (EL) have tests of English academic proficiency.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Measure listening, speaking, reading, and writing skills in English (ACCESS for ELLs)</a:t>
          </a:r>
        </a:p>
      </dsp:txBody>
      <dsp:txXfrm>
        <a:off x="2230105" y="5226916"/>
        <a:ext cx="3998225" cy="2397472"/>
      </dsp:txXfrm>
    </dsp:sp>
    <dsp:sp modelId="{D8E23726-C19E-504D-8243-F6CA8F029738}">
      <dsp:nvSpPr>
        <dsp:cNvPr id="0" name=""/>
        <dsp:cNvSpPr/>
      </dsp:nvSpPr>
      <dsp:spPr>
        <a:xfrm>
          <a:off x="6477378" y="6054"/>
          <a:ext cx="3494186" cy="174709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b="1" kern="1200" noProof="0" dirty="0"/>
            <a:t>Evaluaciones requeridas para Titulo I</a:t>
          </a:r>
          <a:endParaRPr lang="en-US" sz="3600" kern="1200" dirty="0"/>
        </a:p>
      </dsp:txBody>
      <dsp:txXfrm>
        <a:off x="6528549" y="57225"/>
        <a:ext cx="3391844" cy="1644751"/>
      </dsp:txXfrm>
    </dsp:sp>
    <dsp:sp modelId="{A4674FCE-80C9-8342-AA81-D2C06928E12B}">
      <dsp:nvSpPr>
        <dsp:cNvPr id="0" name=""/>
        <dsp:cNvSpPr/>
      </dsp:nvSpPr>
      <dsp:spPr>
        <a:xfrm>
          <a:off x="6826797" y="1753147"/>
          <a:ext cx="376365" cy="1733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3177"/>
              </a:lnTo>
              <a:lnTo>
                <a:pt x="376365" y="173317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FB5E2D-AF85-724B-B75B-0678850996DE}">
      <dsp:nvSpPr>
        <dsp:cNvPr id="0" name=""/>
        <dsp:cNvSpPr/>
      </dsp:nvSpPr>
      <dsp:spPr>
        <a:xfrm>
          <a:off x="7203163" y="2174162"/>
          <a:ext cx="4168956" cy="2624326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noProof="0" dirty="0"/>
            <a:t>Evaluaciones estatales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b="1" kern="1200" noProof="0" dirty="0"/>
            <a:t>Lectura (ELA) y matemáticas anualmente para los grados 3-8 (Consorcio de evaluación equilibrada mas inteligente con siglas en ingles – SBAC)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b="1" kern="1200" noProof="0" dirty="0"/>
            <a:t>Ciencias en los grados 5 y  8 (Evaluaciones de Ciencias de Nevada), y una vez en grados 9 o 10 (EoC Finales)</a:t>
          </a:r>
          <a:endParaRPr lang="en-US" sz="1600" b="1" kern="1200" dirty="0"/>
        </a:p>
      </dsp:txBody>
      <dsp:txXfrm>
        <a:off x="7280027" y="2251026"/>
        <a:ext cx="4015228" cy="2470598"/>
      </dsp:txXfrm>
    </dsp:sp>
    <dsp:sp modelId="{70600CAD-A7AC-464C-84E0-D817E684F12D}">
      <dsp:nvSpPr>
        <dsp:cNvPr id="0" name=""/>
        <dsp:cNvSpPr/>
      </dsp:nvSpPr>
      <dsp:spPr>
        <a:xfrm>
          <a:off x="6826797" y="1753147"/>
          <a:ext cx="379273" cy="4653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3592"/>
              </a:lnTo>
              <a:lnTo>
                <a:pt x="379273" y="465359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B5E2E-7CF9-824E-8B2C-C53CB8A1A420}">
      <dsp:nvSpPr>
        <dsp:cNvPr id="0" name=""/>
        <dsp:cNvSpPr/>
      </dsp:nvSpPr>
      <dsp:spPr>
        <a:xfrm>
          <a:off x="7206070" y="5149077"/>
          <a:ext cx="4114362" cy="2515325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noProof="0" dirty="0"/>
            <a:t>Otros: </a:t>
          </a:r>
          <a:endParaRPr lang="es-MX" sz="1600" kern="1200" noProof="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b="1" kern="1200" noProof="0" dirty="0"/>
            <a:t>Los estudiantes que están aprendiedo inlges (EL) tienen pruebas de dominio académico de ingles.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b="1" kern="1200" noProof="0" dirty="0"/>
            <a:t>Toman medidas de habilidades de escuchar, hablar, leer y escribir en ingles (ACCESS para ELLs)</a:t>
          </a:r>
        </a:p>
      </dsp:txBody>
      <dsp:txXfrm>
        <a:off x="7279741" y="5222748"/>
        <a:ext cx="3967020" cy="23679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6A19E-F800-A543-A5D9-47CBE1A667DC}">
      <dsp:nvSpPr>
        <dsp:cNvPr id="0" name=""/>
        <dsp:cNvSpPr/>
      </dsp:nvSpPr>
      <dsp:spPr>
        <a:xfrm>
          <a:off x="0" y="184731"/>
          <a:ext cx="12496800" cy="18193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2888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You will be notified of your child’s assessment results.</a:t>
          </a:r>
          <a:endParaRPr lang="en-US" sz="1900" kern="1200"/>
        </a:p>
      </dsp:txBody>
      <dsp:txXfrm>
        <a:off x="0" y="639568"/>
        <a:ext cx="12041964" cy="909673"/>
      </dsp:txXfrm>
    </dsp:sp>
    <dsp:sp modelId="{67C3B539-6FB7-1340-944B-B70C0D917E37}">
      <dsp:nvSpPr>
        <dsp:cNvPr id="0" name=""/>
        <dsp:cNvSpPr/>
      </dsp:nvSpPr>
      <dsp:spPr>
        <a:xfrm>
          <a:off x="2880512" y="790964"/>
          <a:ext cx="9616287" cy="18193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2888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Timeline:</a:t>
          </a:r>
          <a:endParaRPr lang="en-US" sz="1900" kern="1200"/>
        </a:p>
      </dsp:txBody>
      <dsp:txXfrm>
        <a:off x="2880512" y="1245801"/>
        <a:ext cx="9161451" cy="909673"/>
      </dsp:txXfrm>
    </dsp:sp>
    <dsp:sp modelId="{A47EA9ED-549C-F842-9093-D35F4FD7E58D}">
      <dsp:nvSpPr>
        <dsp:cNvPr id="0" name=""/>
        <dsp:cNvSpPr/>
      </dsp:nvSpPr>
      <dsp:spPr>
        <a:xfrm>
          <a:off x="2880512" y="2196911"/>
          <a:ext cx="2880512" cy="32794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State Assessments</a:t>
          </a:r>
          <a:endParaRPr lang="en-US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Grades 3-8 – Fall after test is taken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WIDA ACCESS </a:t>
          </a:r>
          <a:r>
            <a:rPr lang="en-US" sz="2400" kern="1200" dirty="0"/>
            <a:t>– Spring of current school year</a:t>
          </a:r>
        </a:p>
      </dsp:txBody>
      <dsp:txXfrm>
        <a:off x="2880512" y="2196911"/>
        <a:ext cx="2880512" cy="3279466"/>
      </dsp:txXfrm>
    </dsp:sp>
    <dsp:sp modelId="{C700B937-EDBF-2445-97CB-E8DE05FCC5BB}">
      <dsp:nvSpPr>
        <dsp:cNvPr id="0" name=""/>
        <dsp:cNvSpPr/>
      </dsp:nvSpPr>
      <dsp:spPr>
        <a:xfrm>
          <a:off x="5761024" y="1397198"/>
          <a:ext cx="6735775" cy="18193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2888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/>
            <a:t>Se le notificara los resultados de la evaluación de su hijo</a:t>
          </a:r>
          <a:endParaRPr lang="en-US" sz="1900" kern="1200" dirty="0"/>
        </a:p>
      </dsp:txBody>
      <dsp:txXfrm>
        <a:off x="5761024" y="1852035"/>
        <a:ext cx="6280939" cy="909673"/>
      </dsp:txXfrm>
    </dsp:sp>
    <dsp:sp modelId="{22615C07-5ECC-D244-AC36-E13A931883B0}">
      <dsp:nvSpPr>
        <dsp:cNvPr id="0" name=""/>
        <dsp:cNvSpPr/>
      </dsp:nvSpPr>
      <dsp:spPr>
        <a:xfrm>
          <a:off x="8641537" y="2003432"/>
          <a:ext cx="3855262" cy="18193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2888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/>
            <a:t>Cronología:</a:t>
          </a:r>
          <a:endParaRPr lang="en-US" sz="1900" kern="1200" dirty="0"/>
        </a:p>
      </dsp:txBody>
      <dsp:txXfrm>
        <a:off x="8641537" y="2458269"/>
        <a:ext cx="3400426" cy="909673"/>
      </dsp:txXfrm>
    </dsp:sp>
    <dsp:sp modelId="{5EDC1025-361F-0C40-8B45-B8A74E4EB1D3}">
      <dsp:nvSpPr>
        <dsp:cNvPr id="0" name=""/>
        <dsp:cNvSpPr/>
      </dsp:nvSpPr>
      <dsp:spPr>
        <a:xfrm>
          <a:off x="8641537" y="3409378"/>
          <a:ext cx="2906755" cy="33400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/>
            <a:t>Evaluaciones Estatales</a:t>
          </a:r>
          <a:endParaRPr lang="en-US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/>
            <a:t>Grados 3-8 – Otoño después de tomar examen</a:t>
          </a:r>
          <a:endParaRPr lang="en-US" sz="20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/>
            <a:t>Acceso WIDA  </a:t>
          </a:r>
          <a:r>
            <a:rPr lang="es-MX" sz="2400" kern="1200" dirty="0"/>
            <a:t>– Primavera del año escolar</a:t>
          </a:r>
          <a:endParaRPr lang="en-US" sz="2400" kern="1200" dirty="0"/>
        </a:p>
      </dsp:txBody>
      <dsp:txXfrm>
        <a:off x="8641537" y="3409378"/>
        <a:ext cx="2906755" cy="33400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D5A50B-8209-4AB3-A69F-74CA615E9D5B}">
      <dsp:nvSpPr>
        <dsp:cNvPr id="0" name=""/>
        <dsp:cNvSpPr/>
      </dsp:nvSpPr>
      <dsp:spPr>
        <a:xfrm rot="16200000">
          <a:off x="82" y="2584"/>
          <a:ext cx="4745196" cy="4745196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</a:rPr>
            <a:t>Amount of funds available for this year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>
              <a:solidFill>
                <a:schemeClr val="tx1"/>
              </a:solidFill>
            </a:rPr>
            <a:t>Approx. $200,000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>
              <a:solidFill>
                <a:schemeClr val="tx1"/>
              </a:solidFill>
            </a:rPr>
            <a:t>Title I budget consists of: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>
              <a:solidFill>
                <a:schemeClr val="tx1"/>
              </a:solidFill>
            </a:rPr>
            <a:t>Personnel (Assistant Principal, Intervention Teachers, Professional Development, Student school supplies, technology and web based programs, family engagement)</a:t>
          </a:r>
        </a:p>
      </dsp:txBody>
      <dsp:txXfrm rot="5400000">
        <a:off x="83" y="1188882"/>
        <a:ext cx="3914787" cy="2372598"/>
      </dsp:txXfrm>
    </dsp:sp>
    <dsp:sp modelId="{509C01C0-2911-49CB-9CAB-47B1FCF0B270}">
      <dsp:nvSpPr>
        <dsp:cNvPr id="0" name=""/>
        <dsp:cNvSpPr/>
      </dsp:nvSpPr>
      <dsp:spPr>
        <a:xfrm rot="5400000">
          <a:off x="6796481" y="2584"/>
          <a:ext cx="4745196" cy="4745196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-1844266"/>
            <a:satOff val="10562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1" kern="1200">
              <a:solidFill>
                <a:schemeClr val="tx1"/>
              </a:solidFill>
            </a:rPr>
            <a:t>Cantidad de fondos disponibles para este año</a:t>
          </a:r>
          <a:endParaRPr lang="en-US" sz="1700" b="1" kern="120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 err="1">
              <a:solidFill>
                <a:schemeClr val="tx1"/>
              </a:solidFill>
            </a:rPr>
            <a:t>Aprox</a:t>
          </a:r>
          <a:r>
            <a:rPr lang="en-US" sz="1300" b="1" kern="1200" dirty="0">
              <a:solidFill>
                <a:schemeClr val="tx1"/>
              </a:solidFill>
            </a:rPr>
            <a:t>. $200,00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b="1" kern="1200" dirty="0">
              <a:solidFill>
                <a:schemeClr val="tx1"/>
              </a:solidFill>
            </a:rPr>
            <a:t>Los fondos  del Titulo I consisten en:</a:t>
          </a:r>
          <a:endParaRPr lang="en-US" sz="1300" b="1" kern="1200" dirty="0">
            <a:solidFill>
              <a:schemeClr val="tx1"/>
            </a:solidFill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>
              <a:solidFill>
                <a:schemeClr val="tx1"/>
              </a:solidFill>
            </a:rPr>
            <a:t>Personal (</a:t>
          </a:r>
          <a:r>
            <a:rPr lang="en-US" sz="1300" b="1" kern="1200" dirty="0" err="1">
              <a:solidFill>
                <a:schemeClr val="tx1"/>
              </a:solidFill>
            </a:rPr>
            <a:t>asistente</a:t>
          </a:r>
          <a:r>
            <a:rPr lang="en-US" sz="1300" b="1" kern="1200" dirty="0">
              <a:solidFill>
                <a:schemeClr val="tx1"/>
              </a:solidFill>
            </a:rPr>
            <a:t> del </a:t>
          </a:r>
          <a:r>
            <a:rPr lang="en-US" sz="1300" b="1" kern="1200" dirty="0" err="1">
              <a:solidFill>
                <a:schemeClr val="tx1"/>
              </a:solidFill>
            </a:rPr>
            <a:t>directora</a:t>
          </a:r>
          <a:r>
            <a:rPr lang="en-US" sz="1300" b="1" kern="1200" dirty="0">
              <a:solidFill>
                <a:schemeClr val="tx1"/>
              </a:solidFill>
            </a:rPr>
            <a:t>, maestros de intervention, </a:t>
          </a:r>
          <a:r>
            <a:rPr lang="en-US" sz="1300" b="1" kern="1200" dirty="0" err="1">
              <a:solidFill>
                <a:schemeClr val="tx1"/>
              </a:solidFill>
            </a:rPr>
            <a:t>entrenamiento</a:t>
          </a:r>
          <a:r>
            <a:rPr lang="en-US" sz="1300" b="1" kern="1200" dirty="0">
              <a:solidFill>
                <a:schemeClr val="tx1"/>
              </a:solidFill>
            </a:rPr>
            <a:t> de </a:t>
          </a:r>
          <a:r>
            <a:rPr lang="en-US" sz="1300" b="1" kern="1200" dirty="0" err="1">
              <a:solidFill>
                <a:schemeClr val="tx1"/>
              </a:solidFill>
            </a:rPr>
            <a:t>instruccion</a:t>
          </a:r>
          <a:r>
            <a:rPr lang="en-US" sz="1300" b="1" kern="1200" dirty="0">
              <a:solidFill>
                <a:schemeClr val="tx1"/>
              </a:solidFill>
            </a:rPr>
            <a:t>, </a:t>
          </a:r>
          <a:r>
            <a:rPr lang="en-US" sz="1300" b="1" kern="1200" dirty="0" err="1">
              <a:solidFill>
                <a:schemeClr val="tx1"/>
              </a:solidFill>
            </a:rPr>
            <a:t>programas</a:t>
          </a:r>
          <a:r>
            <a:rPr lang="en-US" sz="1300" b="1" kern="1200" dirty="0">
              <a:solidFill>
                <a:schemeClr val="tx1"/>
              </a:solidFill>
            </a:rPr>
            <a:t> </a:t>
          </a:r>
          <a:r>
            <a:rPr lang="en-US" sz="1300" b="1" kern="1200" dirty="0" err="1">
              <a:solidFill>
                <a:schemeClr val="tx1"/>
              </a:solidFill>
            </a:rPr>
            <a:t>en</a:t>
          </a:r>
          <a:r>
            <a:rPr lang="en-US" sz="1300" b="1" kern="1200" dirty="0">
              <a:solidFill>
                <a:schemeClr val="tx1"/>
              </a:solidFill>
            </a:rPr>
            <a:t> </a:t>
          </a:r>
          <a:r>
            <a:rPr lang="en-US" sz="1300" b="1" kern="1200" dirty="0" err="1">
              <a:solidFill>
                <a:schemeClr val="tx1"/>
              </a:solidFill>
            </a:rPr>
            <a:t>linea</a:t>
          </a:r>
          <a:r>
            <a:rPr lang="en-US" sz="1300" b="1" kern="1200" dirty="0">
              <a:solidFill>
                <a:schemeClr val="tx1"/>
              </a:solidFill>
            </a:rPr>
            <a:t>, </a:t>
          </a:r>
          <a:r>
            <a:rPr lang="en-US" sz="1300" b="1" kern="1200" dirty="0" err="1">
              <a:solidFill>
                <a:schemeClr val="tx1"/>
              </a:solidFill>
            </a:rPr>
            <a:t>desarrolo</a:t>
          </a:r>
          <a:r>
            <a:rPr lang="en-US" sz="1300" b="1" kern="1200" dirty="0">
              <a:solidFill>
                <a:schemeClr val="tx1"/>
              </a:solidFill>
            </a:rPr>
            <a:t> professional, </a:t>
          </a:r>
          <a:r>
            <a:rPr lang="en-US" sz="1300" b="1" kern="1200" dirty="0" err="1">
              <a:solidFill>
                <a:schemeClr val="tx1"/>
              </a:solidFill>
            </a:rPr>
            <a:t>proveer</a:t>
          </a:r>
          <a:r>
            <a:rPr lang="en-US" sz="1300" b="1" kern="1200" dirty="0">
              <a:solidFill>
                <a:schemeClr val="tx1"/>
              </a:solidFill>
            </a:rPr>
            <a:t> </a:t>
          </a:r>
          <a:r>
            <a:rPr lang="en-US" sz="1300" b="1" kern="1200" dirty="0" err="1">
              <a:solidFill>
                <a:schemeClr val="tx1"/>
              </a:solidFill>
            </a:rPr>
            <a:t>materiales</a:t>
          </a:r>
          <a:r>
            <a:rPr lang="en-US" sz="1300" b="1" kern="1200" dirty="0">
              <a:solidFill>
                <a:schemeClr val="tx1"/>
              </a:solidFill>
            </a:rPr>
            <a:t> para los </a:t>
          </a:r>
          <a:r>
            <a:rPr lang="en-US" sz="1300" b="1" kern="1200" dirty="0" err="1">
              <a:solidFill>
                <a:schemeClr val="tx1"/>
              </a:solidFill>
            </a:rPr>
            <a:t>estudiantes</a:t>
          </a:r>
          <a:r>
            <a:rPr lang="en-US" sz="1300" b="1" kern="1200" dirty="0">
              <a:solidFill>
                <a:schemeClr val="tx1"/>
              </a:solidFill>
            </a:rPr>
            <a:t>, </a:t>
          </a:r>
          <a:r>
            <a:rPr lang="en-US" sz="1300" b="1" kern="1200" dirty="0" err="1">
              <a:solidFill>
                <a:schemeClr val="tx1"/>
              </a:solidFill>
            </a:rPr>
            <a:t>suministros</a:t>
          </a:r>
          <a:r>
            <a:rPr lang="en-US" sz="1300" b="1" kern="1200" dirty="0">
              <a:solidFill>
                <a:schemeClr val="tx1"/>
              </a:solidFill>
            </a:rPr>
            <a:t> y </a:t>
          </a:r>
          <a:r>
            <a:rPr lang="en-US" sz="1300" b="1" kern="1200" dirty="0" err="1">
              <a:solidFill>
                <a:schemeClr val="tx1"/>
              </a:solidFill>
            </a:rPr>
            <a:t>tecnologia</a:t>
          </a:r>
          <a:r>
            <a:rPr lang="en-US" sz="1300" b="1" kern="1200" dirty="0">
              <a:solidFill>
                <a:schemeClr val="tx1"/>
              </a:solidFill>
            </a:rPr>
            <a:t>, </a:t>
          </a:r>
          <a:r>
            <a:rPr lang="en-US" sz="1300" b="1" kern="1200" dirty="0" err="1">
              <a:solidFill>
                <a:schemeClr val="tx1"/>
              </a:solidFill>
            </a:rPr>
            <a:t>involucracion</a:t>
          </a:r>
          <a:r>
            <a:rPr lang="en-US" sz="1300" b="1" kern="1200" dirty="0">
              <a:solidFill>
                <a:schemeClr val="tx1"/>
              </a:solidFill>
            </a:rPr>
            <a:t> familiar)</a:t>
          </a:r>
        </a:p>
      </dsp:txBody>
      <dsp:txXfrm rot="-5400000">
        <a:off x="7626891" y="1188883"/>
        <a:ext cx="3914787" cy="23725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28C6A-90AE-45F5-8271-30095B48CD0C}">
      <dsp:nvSpPr>
        <dsp:cNvPr id="0" name=""/>
        <dsp:cNvSpPr/>
      </dsp:nvSpPr>
      <dsp:spPr>
        <a:xfrm>
          <a:off x="0" y="0"/>
          <a:ext cx="5232400" cy="5673029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015" rIns="155575" bIns="0" numCol="1" spcCol="1270" anchor="t" anchorCtr="0">
          <a:noAutofit/>
        </a:bodyPr>
        <a:lstStyle/>
        <a:p>
          <a:pPr marL="0" lvl="0" indent="0" algn="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Governing Practices </a:t>
          </a:r>
        </a:p>
      </dsp:txBody>
      <dsp:txXfrm rot="16200000">
        <a:off x="-1802701" y="1802701"/>
        <a:ext cx="4651883" cy="1046480"/>
      </dsp:txXfrm>
    </dsp:sp>
    <dsp:sp modelId="{A5F6C3DB-38B8-40A4-841E-A89704F7FE44}">
      <dsp:nvSpPr>
        <dsp:cNvPr id="0" name=""/>
        <dsp:cNvSpPr/>
      </dsp:nvSpPr>
      <dsp:spPr>
        <a:xfrm>
          <a:off x="1046480" y="0"/>
          <a:ext cx="3898138" cy="5673029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Welcoming all families. </a:t>
          </a:r>
        </a:p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Communicating effectively.  </a:t>
          </a:r>
        </a:p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Supporting student well-being and academic success. </a:t>
          </a:r>
        </a:p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Speaking up for every child.  </a:t>
          </a:r>
        </a:p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Sharing power. </a:t>
          </a:r>
        </a:p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Collaborating with community. </a:t>
          </a:r>
        </a:p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Building the capacity of staff to engage families. </a:t>
          </a:r>
        </a:p>
      </dsp:txBody>
      <dsp:txXfrm>
        <a:off x="1046480" y="0"/>
        <a:ext cx="3898138" cy="56730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C4165-B6EE-4E72-AB8B-0572263C1DCC}">
      <dsp:nvSpPr>
        <dsp:cNvPr id="0" name=""/>
        <dsp:cNvSpPr/>
      </dsp:nvSpPr>
      <dsp:spPr>
        <a:xfrm>
          <a:off x="0" y="407127"/>
          <a:ext cx="2686050" cy="257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marL="0" lvl="0" indent="0" algn="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Our school has a written parent and family engagement policy, developed with and approved by parents.</a:t>
          </a:r>
          <a:endParaRPr lang="en-US" sz="2200" kern="1200"/>
        </a:p>
      </dsp:txBody>
      <dsp:txXfrm>
        <a:off x="0" y="407127"/>
        <a:ext cx="2686050" cy="2579985"/>
      </dsp:txXfrm>
    </dsp:sp>
    <dsp:sp modelId="{2B91A1CA-2576-4902-BC0A-EB04DCCE3956}">
      <dsp:nvSpPr>
        <dsp:cNvPr id="0" name=""/>
        <dsp:cNvSpPr/>
      </dsp:nvSpPr>
      <dsp:spPr>
        <a:xfrm>
          <a:off x="2686049" y="4004"/>
          <a:ext cx="537210" cy="3386231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7AD46-4AE5-4A9B-9A83-04B1762DF7C1}">
      <dsp:nvSpPr>
        <dsp:cNvPr id="0" name=""/>
        <dsp:cNvSpPr/>
      </dsp:nvSpPr>
      <dsp:spPr>
        <a:xfrm>
          <a:off x="3438143" y="4004"/>
          <a:ext cx="7306056" cy="3386231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/>
            <a:t>Spells out how parents will be engaged/involved in a meaningful way.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/>
            <a:t>Describes Curriculum, Assessment, and Proficiency Levels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/>
            <a:t>Lists required Title I meetings with parents and families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/>
            <a:t>Updated annually in the Spring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/>
            <a:t>For more information, please see the FACE Liaison or visit our school website. </a:t>
          </a:r>
        </a:p>
      </dsp:txBody>
      <dsp:txXfrm>
        <a:off x="3438143" y="4004"/>
        <a:ext cx="7306056" cy="3386231"/>
      </dsp:txXfrm>
    </dsp:sp>
    <dsp:sp modelId="{2BDAF753-A1B5-454D-990E-D7C2BC1468B5}">
      <dsp:nvSpPr>
        <dsp:cNvPr id="0" name=""/>
        <dsp:cNvSpPr/>
      </dsp:nvSpPr>
      <dsp:spPr>
        <a:xfrm>
          <a:off x="0" y="3508337"/>
          <a:ext cx="2686050" cy="321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marL="0" lvl="0" indent="0" algn="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b="1" kern="1200" noProof="0"/>
            <a:t>Nuestra escuela tiene una norma escrita de participación de padres y familias, que fue desarrollado y aprobado por padres de familia</a:t>
          </a:r>
          <a:r>
            <a:rPr lang="en-US" sz="2200" b="1" kern="1200"/>
            <a:t>.</a:t>
          </a:r>
          <a:endParaRPr lang="en-US" sz="2200" kern="1200"/>
        </a:p>
      </dsp:txBody>
      <dsp:txXfrm>
        <a:off x="0" y="3508337"/>
        <a:ext cx="2686050" cy="3212812"/>
      </dsp:txXfrm>
    </dsp:sp>
    <dsp:sp modelId="{BB002A74-AD3F-4833-AE55-4A006B770E1D}">
      <dsp:nvSpPr>
        <dsp:cNvPr id="0" name=""/>
        <dsp:cNvSpPr/>
      </dsp:nvSpPr>
      <dsp:spPr>
        <a:xfrm>
          <a:off x="2686050" y="3407937"/>
          <a:ext cx="537210" cy="3413613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05AD74-D363-479E-8C53-B973102A12EF}">
      <dsp:nvSpPr>
        <dsp:cNvPr id="0" name=""/>
        <dsp:cNvSpPr/>
      </dsp:nvSpPr>
      <dsp:spPr>
        <a:xfrm>
          <a:off x="3438144" y="3407937"/>
          <a:ext cx="7306056" cy="3413613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b="1" kern="1200" noProof="0" dirty="0"/>
            <a:t>Explica maneras para que los padres se involucren de una manera significativa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b="1" kern="1200" noProof="0" dirty="0"/>
            <a:t>Describe el currículo, evaluaciones,  y los niveles de capacidad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b="1" kern="1200" noProof="0" dirty="0"/>
            <a:t>Las juntas requeridas para el Titulo I con padres y familias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b="1" kern="1200" noProof="0" dirty="0"/>
            <a:t>Se actualiza cada año en la primavera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b="1" kern="1200" noProof="0" dirty="0"/>
            <a:t>Para mas información, consulte la FACE de su escuela o visito el sitio web de la escuela. </a:t>
          </a:r>
        </a:p>
      </dsp:txBody>
      <dsp:txXfrm>
        <a:off x="3438144" y="3407937"/>
        <a:ext cx="7306056" cy="34136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092DB-968D-4F2E-AEE6-18E73EDDB000}">
      <dsp:nvSpPr>
        <dsp:cNvPr id="0" name=""/>
        <dsp:cNvSpPr/>
      </dsp:nvSpPr>
      <dsp:spPr>
        <a:xfrm>
          <a:off x="0" y="87022"/>
          <a:ext cx="5562600" cy="1039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Every Title I school must have a School-Parent Compact, developed with and approved by parents.</a:t>
          </a:r>
          <a:endParaRPr lang="en-US" sz="2000" kern="1200"/>
        </a:p>
      </dsp:txBody>
      <dsp:txXfrm>
        <a:off x="0" y="87022"/>
        <a:ext cx="5562600" cy="1039792"/>
      </dsp:txXfrm>
    </dsp:sp>
    <dsp:sp modelId="{F894832C-9F20-405E-8901-E1E79E864317}">
      <dsp:nvSpPr>
        <dsp:cNvPr id="0" name=""/>
        <dsp:cNvSpPr/>
      </dsp:nvSpPr>
      <dsp:spPr>
        <a:xfrm>
          <a:off x="0" y="1126814"/>
          <a:ext cx="5562600" cy="32390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Compacts describe how the school and parents share responsibility for student achievement.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Nevada law requires the use of the Educational Involvement Accords as the school-parent compact.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Elementary schools - reviewed during parent/teacher conferences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Middle and high schools – completed through online registration</a:t>
          </a:r>
        </a:p>
      </dsp:txBody>
      <dsp:txXfrm>
        <a:off x="0" y="1126814"/>
        <a:ext cx="5562600" cy="32390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8A8A3-7F16-4A2E-A4BF-954BB56A4606}">
      <dsp:nvSpPr>
        <dsp:cNvPr id="0" name=""/>
        <dsp:cNvSpPr/>
      </dsp:nvSpPr>
      <dsp:spPr>
        <a:xfrm>
          <a:off x="0" y="27045"/>
          <a:ext cx="5767705" cy="1317148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/>
            <a:t>Cada escuela de Titulo I debe de tener un convenio entre escuela y padres de familia  desarrollado y aprobado  por los padres de familia.</a:t>
          </a:r>
          <a:endParaRPr lang="en-US" sz="2000" b="1" kern="1200"/>
        </a:p>
      </dsp:txBody>
      <dsp:txXfrm>
        <a:off x="0" y="27045"/>
        <a:ext cx="5767705" cy="1317148"/>
      </dsp:txXfrm>
    </dsp:sp>
    <dsp:sp modelId="{9A444A27-CDCC-44AA-8D19-8919602C9583}">
      <dsp:nvSpPr>
        <dsp:cNvPr id="0" name=""/>
        <dsp:cNvSpPr/>
      </dsp:nvSpPr>
      <dsp:spPr>
        <a:xfrm>
          <a:off x="0" y="1344193"/>
          <a:ext cx="5767705" cy="3650849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/>
            <a:t>El convenio describe como la escuela y los padres de familia  comparten la misma responsabilidad  para el éxito del estudiante.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/>
            <a:t>La ley de Nevada requiere el uso de los Acuerdos de Participación Educativa como el convenio entre la escuela y los padres de familia.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/>
            <a:t>Escuelas primarias- El convenio se repasa durante las conferencias de padres y maestros.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/>
            <a:t>Secundaria y Preparatoria–  El convenio se completa mediante la registración en línea.</a:t>
          </a:r>
          <a:endParaRPr lang="en-US" sz="1900" kern="1200"/>
        </a:p>
      </dsp:txBody>
      <dsp:txXfrm>
        <a:off x="0" y="1344193"/>
        <a:ext cx="5767705" cy="3650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9T21:58:24.417"/>
    </inkml:context>
    <inkml:brush xml:id="br0">
      <inkml:brushProperty name="width" value="0.05" units="cm"/>
      <inkml:brushProperty name="height" value="0.05" units="cm"/>
      <inkml:brushProperty name="color" value="#D38D50"/>
    </inkml:brush>
  </inkml:definitions>
  <inkml:trace contextRef="#ctx0" brushRef="#br0">229 56 24575,'9'4'0,"0"1"0,-4 4 0,-1 0 0,-4 0 0,-4 0 0,-1 0 0,-4 0 0,4 0 0,-3-4 0,3 3 0,0-3 0,1 4 0,-1-4 0,0-1 0,-4-8 0,-4 3 0,3-3 0,1 8 0,1-3 0,2 7 0,-3-3 0,0 4 0,0-4 0,0 3 0,0-7 0,4 7 0,-3-7 0,2 7 0,-3-7 0,0 7 0,0-7 0,0 7 0,0 1 0,4 1 0,-3 3 0,7 0 0,-8-3 0,4 7 0,0-7 0,1 3 0,8-8 0,-3-5 0,7-1 0,1-7 0,1 3 0,7-4 0,23-22 0,-16 21 0,16-19 0,-27 24 0,-8-5 0,-1 1 0,0 0 0,1 4 0,8-3 0,1 7 0,0-7 0,-5 3 0,-1 0 0,-3-3 0,4 7 0,-4-8 0,3 8 0,-3-7 0,4 7 0,-4-7 0,3 7 0,-7-7 0,-1 3 0,-1-4 0,-7-5 0,3 4 0,-4-3 0,-4 4 0,-2 0 0,9 4 0,-5 1 0,10 8 0,-8-3 0,4 7 0,1-3 0,4 4 0,-4-4 0,-2-1 0,-3 0 0,-4-3 0,3 7 0,-3-3 0,4 0 0,-5 3 0,4-3 0,-3 0 0,8 3 0,-3-7 0,7 7 0,-7-7 0,3 7 0,-5-7 0,5 7 0,-3-7 0,7 7 0,-7-7 0,3 3 0,0 0 0,-3-3 0,3 7 0,0-3 0,-4 0 0,8 3 0,1-3 0,5 0 0,4-1 0,0 0 0,4-8 0,-3 7 0,3-7 0,1 4 0,-4-4 0,-1-1 0,-9 0 0,-2-3 0,-6 7 0,3-7 0,-4 7 0,0-7 0,4 3 0,5 0 0,1-4 0,7 8 0,-3-7 0,4 7 0,-4-7 0,-1 3 0,0-4 0,-3 0 0,7 0 0,-7-1 0,3-3 0,0 3 0,1 1 0,4 1 0,0 7 0,4-3 0,-3 4 0,7 0 0,-3 0 0,0 0 0,-1 0 0,-4-4 0,0 3 0,0-7 0,0 6 0,-4-6 0,3 7 0,-3-3 0,0 0 0,3 3 0,-3-7 0,-4 3 0,-2 0 0,-8 1 0,0 4 0,-1 4 0,1-3 0,-4 7 0,3-3 0,-3 4 0,8 0 0,1 0 0,0-4 0,3 3 0,-8-7 0,8 7 0,-7-3 0,3 0 0,-8 7 0,-1-6 0,0 7 0,-11 2 0,9-4 0,-10 4 0,16-6 0,2 0 0,8 0 0,0 0 0,0 0 0,0 0 0,0 0 0,0 0 0,0 0 0,-4 0 0,3 0 0,-3 0 0,4 0 0,0 0 0,0 0 0,0 0 0,0 0 0,0 0 0,0 0 0,0 0 0,0 0 0,-4-4 0,3 3 0,-3-3 0,0 4 0,7-4 0,-2-1 0,8-8 0,0-1 0,0-5 0,0 5 0,-5-7 0,0 6 0,-4-32 0,0 27 0,0-18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9T21:58:30.323"/>
    </inkml:context>
    <inkml:brush xml:id="br0">
      <inkml:brushProperty name="width" value="0.05" units="cm"/>
      <inkml:brushProperty name="height" value="0.05" units="cm"/>
      <inkml:brushProperty name="color" value="#D38D50"/>
    </inkml:brush>
  </inkml:definitions>
  <inkml:trace contextRef="#ctx0" brushRef="#br0">88 1 24575,'-4'9'0,"-1"0"0,0 0 0,-3 0 0,7 0 0,-3 0 0,4 0 0,-4 0 0,3 0 0,-3 0 0,8-4 0,-3 3 0,3-3 0,0 0 0,-3 3 0,3-3 0,-4 4 0,0 0 0,4 0 0,-3 0 0,3 0 0,-4 0 0,0 0 0,0 0 0,0 0 0,-9 4 0,7-3 0,-16 14 0,11-8 0,-12 10 0,9-8 0,1 0 0,4 0 0,5 0 0,4-4 0,3 11 0,2-9 0,2 16 0,-6-16 0,0 9 0,-5-11 0,-4 0 0,3-1 0,-3-4 0,4 0 0,4 4 0,1-3 0,4 7 0,-4-7 0,3-1 0,-7 3 0,3-6 0,-4 7 0,0-4 0,0 0 0,0 0 0,0 0 0,0 0 0,0 0 0,-4 0 0,3 0 0,-3-4 0,4-1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9T21:58:42.112"/>
    </inkml:context>
    <inkml:brush xml:id="br0">
      <inkml:brushProperty name="width" value="0.05" units="cm"/>
      <inkml:brushProperty name="height" value="0.05" units="cm"/>
      <inkml:brushProperty name="color" value="#D38D50"/>
    </inkml:brush>
  </inkml:definitions>
  <inkml:trace contextRef="#ctx0" brushRef="#br0">193 131 24575,'9'4'0,"-4"1"0,-5 4 0,-9 0 0,-6 0 0,-3 0 0,0 0 0,-1 4 0,5-7 0,5 6 0,5-7 0,4 4 0,0 0 0,0 0 0,0 0 0,0 0 0,0 0 0,4 0 0,1 0 0,4-4 0,-4 3 0,3-7 0,-7 7 0,3-3 0,0 4 0,-3 0 0,7 0 0,-3 0 0,0 0 0,-1 0 0,-4 0 0,0 0 0,0 0 0,-4 0 0,3 0 0,-7 4 0,7-3 0,-3 3 0,4-4 0,4-4 0,-7-5 0,2-5 0,-9 0 0,1-3 0,0 3 0,0 0 0,4-3 0,1 2 0,4-3 0,-4-4 0,3 3 0,-3-7 0,0 2 0,-6-3 0,-17-14 0,9 15 0,-4-21 0,13 26 0,8-9 0,1 8 0,5-1 0,4 0 0,0 0 0,0 5 0,4 0 0,-3 0 0,3 0 0,-8 0 0,3 0 0,-7-1 0,3 1 0,-4 0 0,4 0 0,1 0 0,9-4 0,-4 6 0,3-5 0,0 7 0,-3-4 0,3 4 0,-8-3 0,3 3 0,-3 0 0,0 5 0,-5 5 0,-5 4 0,-5 0 0,1 0 0,0 4 0,-1 8 0,0-1 0,-6 13 0,5-17 0,0 4 0,7-11 0,4 0 0,4 0 0,-3 0 0,7-4 0,-7 7 0,3-6 0,-4 7 0,0 7 0,0-8 0,0 13 0,0-15 0,0 7 0,4-3 0,1 0 0,0-1 0,3-4 0,-7 0 0,7-4 0,-7 3 0,7-3 0,-7-4 0,7-2 0,-7-8 0,7-5 0,-7 8 0,3-2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9T21:58:36.556"/>
    </inkml:context>
    <inkml:brush xml:id="br0">
      <inkml:brushProperty name="width" value="0.05" units="cm"/>
      <inkml:brushProperty name="height" value="0.05" units="cm"/>
      <inkml:brushProperty name="color" value="#D38D50"/>
    </inkml:brush>
  </inkml:definitions>
  <inkml:trace contextRef="#ctx0" brushRef="#br0">1 28 24575,'5'-9'0,"3"0"0,-7 4 0,3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9T21:59:15.188"/>
    </inkml:context>
    <inkml:brush xml:id="br0">
      <inkml:brushProperty name="width" value="0.05" units="cm"/>
      <inkml:brushProperty name="height" value="0.05" units="cm"/>
      <inkml:brushProperty name="color" value="#D38D50"/>
    </inkml:brush>
  </inkml:definitions>
  <inkml:trace contextRef="#ctx0" brushRef="#br0">251 61 24575,'9'4'0,"0"-3"0,-4 11 0,-1-6 0,-8 7 0,-1-4 0,0 0 0,-3-4 0,3 3 0,0-3 0,-3 0 0,7 3 0,-3-3 0,4 4 0,0 0 0,-4-4 0,3 3 0,-4-3 0,5 4 0,-4-4 0,3 3 0,-3-3 0,0 0 0,3 3 0,-3-3 0,0 4 0,3 0 0,-3 0 0,4 0 0,0 0 0,0 0 0,0 0 0,0-8 0,0-6 0,4-5 0,1-4 0,0 5 0,3 0 0,-3 0 0,0 0 0,-1 0 0,0-1 0,-3 1 0,3-4 0,0 3 0,-3-3 0,3 0 0,-4 2 0,21-19 0,-11 20 0,16-15 0,-17 15 0,-8 4 0,2-6 0,-7 7 0,8 0 0,1-3 0,-4 7 0,-2-3 0,-4 8 0,-3-3 0,3 3 0,0 0 0,1 1 0,4 4 0,-5 0 0,0-4 0,0 3 0,-3-7 0,7 7 0,1-3 0,-3 0 0,6 3 0,-11-7 0,7 7 0,-3-3 0,8 0 0,-3 3 0,-1-7 0,-5 3 0,0 0 0,-4-3 0,4 3 0,-4-4 0,0 0 0,0 4 0,0-3 0,0 7 0,-1-7 0,5 7 0,1-3 0,0 0 0,3 3 0,-7-7 0,7 7 0,-7-7 0,7 7 0,-3-3 0,8 0 0,-3 3 0,3-3 0,-8 4 0,3 0 0,-7 0 0,7 0 0,-3 0 0,0-4 0,3 3 0,-8-7 0,8 7 0,-7-7 0,3 11 0,-4-6 0,0 7 0,4-4 0,1 0 0,4 0 0,0 0 0,-4-4 0,3 3 0,-8-7 0,8 7 0,-7-7 0,3 7 0,-4-3 0,0 0 0,0 3 0,4-12 0,5 7 0,5-11 0,4 7 0,-4-7 0,3 3 0,-7-4 0,3 0 0,-4 0 0,4 4 0,-3-4 0,7 4 0,1-4 0,5 0 0,0 0 0,10-1 0,-16 0 0,11 4 0,-14 2 0,0 0 0,-1-1 0,-4-4 0,0 0 0,0-1 0,4 5 0,-3-3 0,3 3 0,0 0 0,-3-3 0,3 3 0,0 0 0,-3-3 0,3 3 0,0-1 0,-3-2 0,7 7 0,-7-7 0,7 3 0,-7-4 0,3 0 0,-8 0 0,3 0 0,-3-1 0,8 5 0,-3-3 0,7 7 0,-11-3 0,6 8 0,-11-3 0,7 7 0,-3-3 0,0 0 0,3 3 0,-7-3 0,3 4 0,-4-4 0,3 3 0,-2-3 0,3 0 0,-4 3 0,0-3 0,4 4 0,-3-4 0,7 3 0,-3-3 0,4 4 0,-4-4 0,3 3 0,-4-3 0,1 0 0,3 3 0,-7-7 0,7 7 0,-7-7 0,3 7 0,-8-3 0,-1 4 0,-12 6 0,10-4 0,-5 4 0,12-10 0,8-1 0,10-12 0,6 2 0,7-7 0,-8 7 0,0-2 0,-5 7 0,0-7 0,-4 3 0,2-4 0,-2 0 0,4 0 0,0 0 0,-4-1 0,-1 1 0,-4 0 0,0 0 0,0 0 0,0 0 0,-4-1 0,3 1 0,-3 0 0,4 0 0,0 0 0,0 0 0,0 0 0,0-1 0,4 5 0,-3-3 0,7 3 0,-3 0 0,4-3 0,0 7 0,0-7 0,0 3 0,0 0 0,-4-3 0,3 7 0,-3-4 0,0 1 0,3 3 0,-3-3 0,4 0 0,0 3 0,0-3 0,0 4 0,-4-4 0,3 3 0,-3-3 0,0 0 0,3 3 0,-3-7 0,4 7 0,-8-3 0,-6 12 0,-5-2 0,-3 3 0,3-1 0,1-7 0,4 7 0,1-3 0,0 4 0,-1 0 0,0 0 0,-3-4 0,7 3 0,-7-3 0,3 8 0,-5-3 0,1 3 0,0-4 0,4 0 0,1 0 0,0-4 0,3 3 0,-3-3 0,4 4 0,0 0 0,0 0 0,0 0 0,0 0 0,0 0 0,-4 0 0,3 0 0,-7-4 0,7 3 0,-8-7 0,0 7 0,-5 1 0,0-3 0,-3 10 0,2-14 0,1 10 0,1-7 0,8 4 0,-3 4 0,7-3 0,-3 3 0,4-4 0,-4-4 0,3 3 0,-4-3 0,1 0 0,3 3 0,-3-11 0,8 6 0,-3-11 0,7 3 0,-3-4 0,8-5 0,-7 4 0,6 1 0,-11 1 0,7 3 0,-3-4 0,4-1 0,0 5 0,0-7 0,4 6 0,2-7 0,-1 4 0,-1 4 0,-4-3 0,0 2 0,-4-3 0,-1 0 0,-4 0 0,0-4 0,0 3 0,0-8 0,4 8 0,1-3 0,8 4 0,-3 0 0,7 0 0,-7-1 0,3 5 0,-4-3 0,-4 11 0,-5-6 0,-5 11 0,-4-3 0,-5 4 0,4-4 0,1 3 0,5-3 0,4 4 0,-4 0 0,-1 0 0,0 0 0,-3 0 0,3 0 0,-5-4 0,-3 7 0,7-6 0,-2 3 0,8-5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9T22:00:12.957"/>
    </inkml:context>
    <inkml:brush xml:id="br0">
      <inkml:brushProperty name="width" value="0.1" units="cm"/>
      <inkml:brushProperty name="height" value="0.1" units="cm"/>
      <inkml:brushProperty name="color" value="#D38D50"/>
    </inkml:brush>
  </inkml:definitions>
  <inkml:trace contextRef="#ctx0" brushRef="#br0">330 0 24575,'0'14'0,"0"-1"0,0-4 0,0 0 0,-4-4 0,-1 3 0,-4-7 0,0 7 0,0-7 0,-1 3 0,1-8 0,0 3 0,0 1 0,0 1 0,4 7 0,1-3 0,4 4 0,4 0 0,-3 0 0,3 0 0,0 4 0,1-3 0,0 3 0,3-8 0,-7 3 0,-5-11 0,-3 2 0,-6 0 0,8 2 0,1 8 0,4 0 0,0 0 0,0 0 0,0 0 0,0 0 0,0 0 0,0 0 0,0 0 0,-4 0 0,-1-4 0,0 3 0,-3-7 0,7 7 0,-7-3 0,7 4 0,-8-4 0,8 3 0,-7-7 0,3 3 0,0 0 0,1 1 0,4 4 0,0 0 0,-4-4 0,-1 3 0,-4-7 0,4 7 0,-3-7 0,7 7 0,-3-3 0,4 4 0,0 0 0,0 0 0,0 0 0,0 0 0,0 0 0,-5-4 0,4 3 0,-7-7 0,7 7 0,-7-7 0,3 7 0,-4-7 0,0 7 0,0-7 0,-1 7 0,1-3 0,0 0 0,0 2 0,0-2 0,0 9 0,4-4 0,-3 3 0,7 7 0,-8-8 0,8 20 0,-3-21 0,4 10 0,0-8 0,4-11 0,1 5 0,8-15 0,1 7 0,5-3 0,-5 4 0,-1 0 0,-8 4 0,3-3 0,-3 7 0,8-3 0,-3 0 0,3 3 0,-4-3 0,0 4 0,-4 0 0,-5-4 0,-1 3 0,-3-3 0,4 3 0,0 1 0,0 0 0,0 0 0,0 0 0,0 0 0,0 0 0,4 0 0,-3 0 0,3 0 0,-4 0 0,0 0 0,0 0 0,4 0 0,-3 0 0,7-4 0,-3 3 0,4-3 0,0 4 0,0-4 0,0 3 0,0-3 0,-4 4 0,-1 0 0,0 0 0,-7-8 0,1-6 0,-7-5 0,0 1 0,0 1 0,4 3 0,-3-1 0,7-2 0,-3 3 0,4-4 0,0 0 0,-4 0 0,3 0 0,-8 0 0,4-1 0,-4 1 0,0 0 0,0 0 0,4 0 0,5 0 0,1 0 0,7-1 0,-7 1 0,7 4 0,-7-3 0,-1 3 0,-1-4 0,-3 0 0,4-1 0,0 1 0,4 0 0,-3 0 0,7 0 0,-3 4 0,4-3 0,0 7 0,0-7 0,0 2 0,-4-3 0,-1 0 0,-4 0 0,0-4 0,-9 3 0,3-8 0,-7 8 0,8-3 0,1 4 0,4 0 0,4 0 0,1 3 0,4-2 0,4 3 0,-3 0 0,-1-3 0,-1 7 0,-3-3 0,0 0 0,3 3 0,-7-7 0,-1 7 0,-1-7 0,-7 7 0,7-8 0,-7 8 0,3-3 0,-5 4 0,1 0 0,0 0 0,0 0 0,0 0 0,0 0 0,0 0 0,4 4 0,-4 1 0,4 0 0,-4 3 0,0-3 0,4 4 0,1 0 0,4 0 0,0 0 0,0 0 0,-4-4 0,3 3 0,-3-3 0,4 4 0,-4-4 0,3 3 0,-7-3 0,6 4 0,-2 0 0,4 0 0,0 0 0,0 0 0,0 0 0,0 0 0,4-4 0,-3 3 0,3-3 0,-4 4 0,4-4 0,-3 3 0,3-3 0,-4 4 0,0 0 0,0 0 0,4 0 0,-3 0 0,3 0 0,-4 0 0,0 0 0,0 0 0,0 0 0,0 0 0,0 0 0,0 0 0,0 0 0,4-4 0,-3 3 0,7-7 0,-3 7 0,4-3 0,0 0 0,-4 3 0,3-7 0,-7 7 0,7-7 0,-7 7 0,7-3 0,-3 4 0,0 0 0,3-4 0,-7 3 0,7-3 0,-7 4 0,7 0 0,-7 0 0,7 0 0,-3 0 0,4-4 0,-4 3 0,-1-3 0,0 0 0,-3 3 0,3-3 0,-4 4 0,4-4 0,-3 3 0,3-3 0,0 4 0,-3 0 0,3 0 0,0 0 0,1 0 0,4 0 0,0-4 0,-4 3 0,3-7 0,-3 3 0,4-8 0,-4-1 0,-1-4 0,-8-1 0,3 5 0,-3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9T21:59:04.261"/>
    </inkml:context>
    <inkml:brush xml:id="br0">
      <inkml:brushProperty name="width" value="0.05" units="cm"/>
      <inkml:brushProperty name="height" value="0.05" units="cm"/>
      <inkml:brushProperty name="color" value="#D38D50"/>
    </inkml:brush>
  </inkml:definitions>
  <inkml:trace contextRef="#ctx0" brushRef="#br0">260 54 24575,'0'9'0,"0"0"0,0 0 0,0 4 0,0-3 0,0 4 0,0-5 0,0 0 0,0 0 0,4 0 0,-3-1 0,3 1 0,0 0 0,-3 0 0,-1-4 0,-1 3 0,-7-7 0,7 7 0,-7-3 0,3 4 0,-4 0 0,4 0 0,1 0 0,8-4 0,-3 3 0,7-7 0,-7 7 0,7-7 0,-7 7 0,7-7 0,-7 7 0,3-3 0,-9 0 0,0-1 0,0 0 0,-3-3 0,7 7 0,-3-11 0,4 2 0,0-8 0,4 0 0,1 0 0,0 0 0,3-1 0,-7 1 0,3 0 0,0 4 0,-3-7 0,3 6 0,-4-7 0,0 3 0,0 1 0,8 0 0,-6 0 0,10 4 0,-3-3 0,-3 3 0,6-4 0,-11-1 0,-1 1 0,-5 4 0,0-3 0,-3 7 0,7-7 0,-7 3 0,7-4 0,-7 4 0,7-4 0,-7 8 0,2-7 0,-3 7 0,0-7 0,0 7 0,0-3 0,0 4 0,4 4 0,-4 1 0,8 4 0,-3 0 0,8-4 0,-3 3 0,7-3 0,-3 0 0,0 3 0,-1-3 0,-8 0 0,3 3 0,-7-3 0,7 4 0,-7 0 0,7 0 0,-7 0 0,7 0 0,-7-4 0,7 3 0,-3-3 0,4 4 0,4-4 0,-3 3 0,-1-3 0,-1 4 0,-8 0 0,8 0 0,-3 0 0,4 0 0,0 0 0,-4-4 0,7-1 0,-6 0 0,3 1 0,-5 0 0,-4-1 0,4-8 0,1-1 0,12 0 0,-2-3 0,3 2 0,3 1 0,-10-3 0,10 7 0,-11-11 0,7 6 0,-7-11 0,-1 6 0,-5-2 0,0 4 0,1 0 0,8 0 0,-3 0 0,7 4 0,-7-4 0,7 8 0,-7-7 0,7 7 0,-7-7 0,7 3 0,-3-4 0,0 0 0,3 4 0,-7-3 0,3 2 0,-4-3 0,0 0 0,0 0 0,4 4 0,-3-3 0,3 3 0,-4-4 0,0-1 0,-4 1 0,3 0 0,-8 4 0,4 1 0,-4 4 0,8 0 0,-2 4 0,3-3 0,-1 7 0,-7-7 0,3 3 0,-4-4 0,-1 0 0,5 4 0,1 1 0,4 4 0,0 0 0,0 0 0,-4-4 0,3 3 0,-3-3 0,8 0 0,-3 3 0,3-3 0,-4 4 0,-4 0 0,-1 0 0,0 0 0,-3-4 0,7 3 0,-3-3 0,0 4 0,3 0 0,-3 0 0,4 0 0,0 0 0,0 0 0,-5-4 0,4 3 0,-7-7 0,7 7 0,-7-7 0,3 7 0,-4-7 0,0 7 0,0-7 0,4 7 0,5-11 0,1 2 0,7-9 0,-3 1 0,0 0 0,3 0 0,-3 0 0,-1 0 0,4 4 0,-7-3 0,7 7 0,-7-8 0,3 4 0,0-4 0,1 0 0,0 0 0,-1 0 0,-4 0 0,0-1 0,0 1 0,0 0 0,0 0 0,4 0 0,-7 0 0,2 0 0,-8-1 0,0 5 0,8 1 0,2 4 0,8 0 0,0 0 0,0 0 0,0 0 0,-4 4 0,3-3 0,-3 3 0,4-4 0,0 0 0,0 0 0,0 0 0,0 0 0,-4-4 0,3 3 0,-3-3 0,0 0 0,3 3 0,-7-7 0,7 3 0,-7-4 0,7 4 0,-7-4 0,3 12 0,-4-2 0,0 8 0,-4-4 0,3 3 0,-3-3 0,0 0 0,2 3 0,-6-7 0,3 7 0,-4-7 0,4 7 0,-3-7 0,3 7 0,-8-3 0,2 4 0,-13 1 0,12 0 0,-9 0 0,12-1 0,4 0 0,-3 0 0,7 0 0,-3 0 0,4 0 0,0 0 0,0 0 0,0 0 0,0 0 0,0 0 0,0 0 0,0 0 0,-4 0 0,3 0 0,-3 0 0,0-4 0,-1 7 0,-5-6 0,5 7 0,-7 0 0,6-3 0,-13 14 0,8-16 0,-9 15 0,10-16 0,-3 6 0,8-4 0,5-4 0,1-6 0,7-4 0,-3 0 0,8-3 0,-3 3 0,3-4 0,2-12 0,-4 14 0,0-13 0,-3 19 0,-7-7 0,7 7 0,-3-7 0,8 3 0,-3-5 0,3 1 0,-4-4 0,0 3 0,0-3 0,-4 4 0,-1-1 0,-4 1 0,0 0 0,0 0 0,0 0 0,0 0 0,0 0 0,0-1 0,4 1 0,-3 0 0,7 4 0,-7-3 0,7 7 0,-7-7 0,7 3 0,-3 0 0,4-4 0,0 8 0,-4-7 0,7 3 0,-6 0 0,3-3 0,-1 7 0,-3-7 0,4 7 0,-4-7 0,3 7 0,-7-7 0,-1 7 0,-5-3 0,-4 4 0,0 0 0,4 4 0,-3 1 0,2 0 0,1 3 0,-3-7 0,3 7 0,-4-7 0,0 6 0,0-2 0,4 4 0,1 0 0,0-4 0,3 3 0,-8-3 0,8 4 0,-7 0 0,7 0 0,-7 0 0,3 0 0,0 4 0,1-3 0,4 4 0,0-1 0,0-3 0,0 3 0,0-4 0,0 0 0,0 0 0,0 0 0,0 0 0,0 0 0,0 0 0,4-4 0,-3 3 0,7-3 0,-7 4 0,3 0 0,-4 0 0,-4-4 0,3 3 0,-7-7 0,7 7 0,-8-7 0,4 7 0,0-12 0,1 3 0,4-8 0,0 0 0,0 0 0,0 0 0,0 0 0,0-5 0,0 4 0,0-3 0,0 4 0,0 0 0,4 0 0,-3-1 0,3 1 0,0-4 0,5 3 0,1-3 0,7 4 0,-7-1 0,8 1 0,-12 0 0,6 4 0,-7-7 0,4 6 0,-4-7 0,-1 3 0,0 5 0,-3-3 0,7 3 0,-3-4 0,4 4 0,-4-3 0,3 7 0,-3-3 0,4 4 0,0-4 0,0 3 0,0-8 0,0 8 0,-9-3 0,-1 4 0,-4 4 0,-3-3 0,7 7 0,-7-7 0,3 3 0,-4 0 0,0-3 0,0 3 0,-1 0 0,1-3 0,0 3 0,4 0 0,-3-3 0,3 7 0,-4-7 0,-1 7 0,1-7 0,0 7 0,0-7 0,0 7 0,-4-3 0,3 4 0,0 0 0,6 0 0,8-4 0,-3 3 0,3-3 0,-8 4 0,-1 0 0,0 0 0,-3-4 0,7 3 0,-7-7 0,7 7 0,-11 1 0,5 1 0,-10 3 0,3 0 0,-4-3 0,3 3 0,-2 1 0,7-8 0,-3 10 0,8-10 0,1 7 0,4-4 0,0-8 0,4 2 0,-3-11 0,7 2 0,-3 1 0,0-3 0,3 3 0,1-4 0,1 0 0,7 0 0,-11 0 0,6-1 0,-11-3 0,7 3 0,-3-3 0,4 4 0,-4 0 0,14-2 0,-15 2 0,19-1 0,-16 0 0,6 5 0,-4-3 0,0 3 0,-4-4 0,3 4 0,-7-3 0,7 7 0,-7-7 0,7 7 0,-3-7 0,0 2 0,-1-3 0,-1 4 0,2-3 0,4 7 0,0-7 0,5 3 0,-4 0 0,3-3 0,-4 7 0,-8-3 0,-7 8 0,0-8 0,-6 7 0,7-7 0,-4 8 0,0-3 0,0 3 0,-1-4 0,1 4 0,4 1 0,1 4 0,4 0 0,0 0 0,-4-4 0,3 3 0,-7-3 0,3 4 0,-4 0 0,0 0 0,3 0 0,-2-4 0,7 3 0,-7-3 0,7 4 0,-7 0 0,7 0 0,-3 0 0,0-4 0,3 3 0,-7-3 0,7 4 0,-7 0 0,3 0 0,-5-4 0,5 3 0,-3-7 0,3 7 0,-4-7 0,0 7 0,0-7 0,4 7 0,-8-3 0,7 0 0,-7 3 0,0-3 0,3 0 0,1 3 0,0-7 0,4 7 0,-4-7 0,4 7 0,1-7 0,4 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9T21:59:04.417"/>
    </inkml:context>
    <inkml:brush xml:id="br0">
      <inkml:brushProperty name="width" value="0.05" units="cm"/>
      <inkml:brushProperty name="height" value="0.05" units="cm"/>
      <inkml:brushProperty name="color" value="#D38D50"/>
    </inkml:brush>
  </inkml:definitions>
  <inkml:trace contextRef="#ctx0" brushRef="#br0">0 0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9T22:00:22.339"/>
    </inkml:context>
    <inkml:brush xml:id="br0">
      <inkml:brushProperty name="width" value="0.1" units="cm"/>
      <inkml:brushProperty name="height" value="0.1" units="cm"/>
      <inkml:brushProperty name="color" value="#D38D50"/>
    </inkml:brush>
  </inkml:definitions>
  <inkml:trace contextRef="#ctx0" brushRef="#br0">320 0 24575,'-5'14'0,"1"-1"0,0-4 0,3 0 0,-7 0 0,7 0 0,-3 0 0,0-4 0,3 3 0,-7-7 0,7 7 0,-7-7 0,7 7 0,-3-3 0,-1 4 0,4 0 0,-7-4 0,7 3 0,-7-7 0,7 7 0,-7-3 0,7 4 0,-3 0 0,4 0 0,-4 0 0,3 0 0,-7-4 0,3 3 0,-4-7 0,-1 7 0,1-7 0,4 7 0,1-3 0,0 0 0,3 3 0,-7-7 0,7 7 0,-3-3 0,4 4 0,0 0 0,0 0 0,0 0 0,-4 0 0,3 0 0,-3 0 0,0 0 0,-2 0 0,-3 0 0,0 0 0,4 0 0,1 0 0,4 0 0,0 0 0,0 0 0,0 0 0,-4 0 0,3 0 0,-7-4 0,-1 7 0,-6-6 0,1 7 0,-3-4 0,7 0 0,-3 0 0,7 0 0,2 0 0,4 0 0,0 0 0,-4 4 0,3-3 0,-3 3 0,4-4 0,0 0 0,0 0 0,0 0 0,0 0 0,0 0 0,0 0 0,0 0 0,0 0 0,4 0 0,-3 0 0,7 0 0,-7 4 0,7-3 0,-7 3 0,3-4 0,-4 0 0,0 0 0,0 0 0,0 0 0,4-4 0,-3 3 0,3-3 0,0 4 0,-3 0 0,7-4 0,-7 3 0,3-3 0,-4 4 0,-4 0 0,7 0 0,-6 0 0,7 0 0,-4 0 0,4-4 0,-3 3 0,7-7 0,-3 7 0,4-3 0,0 0 0,0-1 0,-4 0 0,3-3 0,-3 7 0,4-7 0,-4 7 0,3-7 0,-7 7 0,7-3 0,-7 4 0,3 0 0,-4 0 0,4-4 0,-3 3 0,7-7 0,-7 7 0,7-7 0,-7 7 0,7-7 0,-3 7 0,4-7 0,-4 7 0,3-7 0,-3 7 0,4-3 0,0 4 0,0 0 0,0-4 0,-4 3 0,3-7 0,-3 7 0,4-3 0,40 36 0,-30-24 0,30 20 0,-44-29 0,3-7 0,-7 3 0,3-4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halkboard" pitchFamily="-106" charset="0"/>
                <a:ea typeface="ヒラギノ角ゴ ProN W3" pitchFamily="-106" charset="-128"/>
                <a:cs typeface="+mn-cs"/>
                <a:sym typeface="Chalkboard" pitchFamily="-10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halkboard" pitchFamily="-106" charset="0"/>
                <a:ea typeface="ヒラギノ角ゴ ProN W3" pitchFamily="-106" charset="-128"/>
                <a:cs typeface="+mn-cs"/>
                <a:sym typeface="Chalkboard" pitchFamily="-106" charset="0"/>
              </a:defRPr>
            </a:lvl1pPr>
          </a:lstStyle>
          <a:p>
            <a:pPr>
              <a:defRPr/>
            </a:pPr>
            <a:fld id="{380A032F-FBD8-45A3-8017-24C32B441972}" type="datetime1">
              <a:rPr lang="en-US"/>
              <a:pPr>
                <a:defRPr/>
              </a:pPr>
              <a:t>8/27/2021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halkboard" pitchFamily="-106" charset="0"/>
                <a:ea typeface="ヒラギノ角ゴ ProN W3" pitchFamily="-106" charset="-128"/>
                <a:cs typeface="+mn-cs"/>
                <a:sym typeface="Chalkboard" pitchFamily="-10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halkboard" pitchFamily="-106" charset="0"/>
                <a:ea typeface="ヒラギノ角ゴ ProN W3" pitchFamily="-106" charset="-128"/>
                <a:cs typeface="+mn-cs"/>
                <a:sym typeface="Chalkboard" pitchFamily="-106" charset="0"/>
              </a:defRPr>
            </a:lvl1pPr>
          </a:lstStyle>
          <a:p>
            <a:pPr>
              <a:defRPr/>
            </a:pPr>
            <a:fld id="{8BA8188E-97A2-46E7-8C6D-96CEF74BA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36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A8188E-97A2-46E7-8C6D-96CEF74BA69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10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/>
              <a:t>Tailor</a:t>
            </a:r>
            <a:r>
              <a:rPr lang="en-US" baseline="0"/>
              <a:t> this to your school. Can also show parents how to get to School Performance Plan Budget page. </a:t>
            </a:r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7A61A0-90AB-4283-9BBD-B77AAE1F6DE1}" type="slidenum">
              <a:rPr lang="en-US" smtClean="0">
                <a:latin typeface="Chalkboard"/>
                <a:ea typeface="ヒラギノ角ゴ ProN W3"/>
                <a:cs typeface="ヒラギノ角ゴ ProN W3"/>
                <a:sym typeface="Chalkboard"/>
              </a:rPr>
              <a:pPr/>
              <a:t>10</a:t>
            </a:fld>
            <a:endParaRPr lang="en-US">
              <a:latin typeface="Chalkboard"/>
              <a:ea typeface="ヒラギノ角ゴ ProN W3"/>
              <a:cs typeface="ヒラギノ角ゴ ProN W3"/>
              <a:sym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529371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A8188E-97A2-46E7-8C6D-96CEF74BA69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54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A8188E-97A2-46E7-8C6D-96CEF74BA69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57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1. Parents and families are active participants in the life of the school, feel welcome, valued and connected to each other.</a:t>
            </a:r>
          </a:p>
          <a:p>
            <a:r>
              <a:rPr lang="en-US"/>
              <a:t>2. Families and staff engage in regular, authentic, two-way, meaningful communication about student learning.</a:t>
            </a:r>
          </a:p>
          <a:p>
            <a:r>
              <a:rPr lang="en-US"/>
              <a:t>3. Families and school staff collaborate to support student learning and healthy development both at home and at school.</a:t>
            </a:r>
          </a:p>
          <a:p>
            <a:r>
              <a:rPr lang="en-US"/>
              <a:t>4.</a:t>
            </a:r>
            <a:r>
              <a:rPr lang="en-US" baseline="0"/>
              <a:t> </a:t>
            </a:r>
            <a:r>
              <a:rPr lang="en-US"/>
              <a:t>Families are empowered to be advocates for their own and other children , ensuring that students are provided equitable access to learning opportunities.</a:t>
            </a:r>
          </a:p>
          <a:p>
            <a:r>
              <a:rPr lang="en-US"/>
              <a:t>5. Families and school staff are equal partners in decisions that affect children and families.</a:t>
            </a:r>
          </a:p>
          <a:p>
            <a:r>
              <a:rPr lang="en-US"/>
              <a:t>6. Families and school staff collaborate with community members to connect students, families, and staff to expanded learning opportunities, community services, and civic participation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7. Staff have access to professional learning opportunities that increase their cultural competency and provide practical, research-based strategies that improve their ability to effectively partner with families.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8188E-97A2-46E7-8C6D-96CEF74BA69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28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Make</a:t>
            </a:r>
            <a:r>
              <a:rPr lang="en-US" baseline="0"/>
              <a:t> sure to add a link to the policy on the school website or take that part out of the slide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8188E-97A2-46E7-8C6D-96CEF74BA69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86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</a:t>
            </a:r>
            <a:r>
              <a:rPr lang="en-US" baseline="0"/>
              <a:t> are items not specifically stated in previous slides.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8188E-97A2-46E7-8C6D-96CEF74BA69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94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Besides</a:t>
            </a:r>
            <a:r>
              <a:rPr lang="en-US" baseline="0"/>
              <a:t> the information provided in the previous slides, parents can request information on any of these items and the school has to provide it in a timely manner. Report cards quarterly. Information on State and Local Assessments – parents can request more information on state and local assessments, i.e., practice tests, MAP, Brigrance, ACT, etc. What the participation policy is…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8188E-97A2-46E7-8C6D-96CEF74BA69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31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A8188E-97A2-46E7-8C6D-96CEF74BA69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7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Purpose of</a:t>
            </a:r>
            <a:r>
              <a:rPr lang="en-US" baseline="0" dirty="0"/>
              <a:t> Title 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8188E-97A2-46E7-8C6D-96CEF74BA69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06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</a:t>
            </a:r>
            <a:r>
              <a:rPr lang="en-US" baseline="0" dirty="0"/>
              <a:t> be a “schoolwide” school the school must have a free/reduced lunch count of at least 40%, collect and analyze data that affects student achievement, and must develop a comprehensive site plan (School </a:t>
            </a:r>
            <a:r>
              <a:rPr lang="en-US" baseline="0" dirty="0" err="1"/>
              <a:t>Performancy</a:t>
            </a:r>
            <a:r>
              <a:rPr lang="en-US" baseline="0" dirty="0"/>
              <a:t> Plan) and annually review its effectiveness.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8188E-97A2-46E7-8C6D-96CEF74BA69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24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A8188E-97A2-46E7-8C6D-96CEF74BA69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94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required by Title I;</a:t>
            </a:r>
            <a:r>
              <a:rPr lang="en-US" baseline="0" dirty="0"/>
              <a:t> list does not include all the state-law-required assessments, i.e., MAP for NVKR, etc.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8188E-97A2-46E7-8C6D-96CEF74BA69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50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8188E-97A2-46E7-8C6D-96CEF74BA69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67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A8188E-97A2-46E7-8C6D-96CEF74BA69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32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/>
              <a:t>Washington</a:t>
            </a:r>
            <a:r>
              <a:rPr lang="en-US" baseline="0"/>
              <a:t> School would receive a higher amount of Title I funds as it has the largest percentage of students receiving free/reduced lunch. Lincoln and Obama would not be eligible to receive schoolwide Title I funds as their FRL rates are too low. (For your own information: Rate when schools can become eligibile to receive schoolwide funds is 40%, WCSD funds down to high 58% percent.) </a:t>
            </a:r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7A61A0-90AB-4283-9BBD-B77AAE1F6DE1}" type="slidenum">
              <a:rPr lang="en-US" smtClean="0">
                <a:latin typeface="Chalkboard"/>
                <a:ea typeface="ヒラギノ角ゴ ProN W3"/>
                <a:cs typeface="ヒラギノ角ゴ ProN W3"/>
                <a:sym typeface="Chalkboard"/>
              </a:rPr>
              <a:pPr/>
              <a:t>9</a:t>
            </a:fld>
            <a:endParaRPr lang="en-US">
              <a:latin typeface="Chalkboard"/>
              <a:ea typeface="ヒラギノ角ゴ ProN W3"/>
              <a:cs typeface="ヒラギノ角ゴ ProN W3"/>
              <a:sym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376244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0480" y="2564843"/>
            <a:ext cx="10403840" cy="2595692"/>
          </a:xfrm>
        </p:spPr>
        <p:txBody>
          <a:bodyPr anchor="b">
            <a:normAutofit/>
          </a:bodyPr>
          <a:lstStyle>
            <a:lvl1pPr algn="l">
              <a:defRPr sz="8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0480" y="5165797"/>
            <a:ext cx="10403840" cy="975360"/>
          </a:xfrm>
        </p:spPr>
        <p:txBody>
          <a:bodyPr>
            <a:normAutofit/>
          </a:bodyPr>
          <a:lstStyle>
            <a:lvl1pPr marL="0" indent="0" algn="l">
              <a:buNone/>
              <a:defRPr sz="2844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36865" y="6149469"/>
            <a:ext cx="3267455" cy="519289"/>
          </a:xfrm>
        </p:spPr>
        <p:txBody>
          <a:bodyPr/>
          <a:lstStyle/>
          <a:p>
            <a:fld id="{9334D819-9F07-4261-B09B-9E467E5D9002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0480" y="6149471"/>
            <a:ext cx="6941312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5680" y="2035012"/>
            <a:ext cx="3088640" cy="519289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051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05" y="6680692"/>
            <a:ext cx="11315886" cy="1165305"/>
          </a:xfrm>
        </p:spPr>
        <p:txBody>
          <a:bodyPr anchor="b"/>
          <a:lstStyle>
            <a:lvl1pPr algn="l"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45305" y="1389561"/>
            <a:ext cx="11307036" cy="4845471"/>
          </a:xfr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312" y="7845996"/>
            <a:ext cx="11314176" cy="1062292"/>
          </a:xfrm>
        </p:spPr>
        <p:txBody>
          <a:bodyPr/>
          <a:lstStyle>
            <a:lvl1pPr marL="0" indent="0" algn="l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696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12" y="1071692"/>
            <a:ext cx="11314176" cy="3985731"/>
          </a:xfrm>
        </p:spPr>
        <p:txBody>
          <a:bodyPr anchor="ctr"/>
          <a:lstStyle>
            <a:lvl1pPr algn="l"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5360" y="5189880"/>
            <a:ext cx="11054080" cy="1892767"/>
          </a:xfrm>
        </p:spPr>
        <p:txBody>
          <a:bodyPr anchor="ctr"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10650" y="541869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9334D819-9F07-4261-B09B-9E467E5D9002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5312" y="541869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0618" y="541869"/>
            <a:ext cx="948870" cy="519289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554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766" y="1071693"/>
            <a:ext cx="10828302" cy="3919977"/>
          </a:xfrm>
        </p:spPr>
        <p:txBody>
          <a:bodyPr anchor="ctr"/>
          <a:lstStyle>
            <a:lvl1pPr algn="l"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90790" y="4991671"/>
            <a:ext cx="10232252" cy="632097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5360" y="5937206"/>
            <a:ext cx="11063114" cy="1168021"/>
          </a:xfrm>
        </p:spPr>
        <p:txBody>
          <a:bodyPr anchor="ctr">
            <a:normAutofit/>
          </a:bodyPr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10650" y="541869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9334D819-9F07-4261-B09B-9E467E5D9002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5312" y="539646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0618" y="541869"/>
            <a:ext cx="948870" cy="519289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9185" y="1148758"/>
            <a:ext cx="650240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37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586465" y="4297003"/>
            <a:ext cx="650240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37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3487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1599577"/>
            <a:ext cx="11057468" cy="3572388"/>
          </a:xfrm>
        </p:spPr>
        <p:txBody>
          <a:bodyPr anchor="b"/>
          <a:lstStyle>
            <a:lvl1pPr algn="l"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5349" y="5188717"/>
            <a:ext cx="11055798" cy="1422059"/>
          </a:xfrm>
        </p:spPr>
        <p:txBody>
          <a:bodyPr anchor="t"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10650" y="538858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9334D819-9F07-4261-B09B-9E467E5D9002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5312" y="538858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0618" y="541869"/>
            <a:ext cx="948870" cy="519289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356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88642" y="1083734"/>
            <a:ext cx="9070847" cy="18543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45313" y="3131847"/>
            <a:ext cx="3641344" cy="877966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312" y="4130936"/>
            <a:ext cx="3641344" cy="4777357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6515" y="3130784"/>
            <a:ext cx="3641344" cy="891071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694444" y="4130230"/>
            <a:ext cx="3641344" cy="4778058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18143" y="3118743"/>
            <a:ext cx="3641344" cy="891071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518144" y="4130936"/>
            <a:ext cx="3641344" cy="4777357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628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088643" y="1083733"/>
            <a:ext cx="9076599" cy="18423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45312" y="5850084"/>
            <a:ext cx="3641344" cy="971044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45312" y="3316224"/>
            <a:ext cx="3641344" cy="2143716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45312" y="6821125"/>
            <a:ext cx="3641344" cy="2087164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775" y="5850084"/>
            <a:ext cx="3641344" cy="971044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681774" y="3316224"/>
            <a:ext cx="3641344" cy="214735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80331" y="6821123"/>
            <a:ext cx="3641344" cy="2087164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23897" y="5850084"/>
            <a:ext cx="3641344" cy="971044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523895" y="3316226"/>
            <a:ext cx="3641344" cy="2146018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523765" y="6821121"/>
            <a:ext cx="3641344" cy="2087164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685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5312" y="3121152"/>
            <a:ext cx="11314176" cy="57871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975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64928" y="1062661"/>
            <a:ext cx="2194560" cy="604256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5313" y="1061157"/>
            <a:ext cx="8928761" cy="60440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10650" y="541869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9334D819-9F07-4261-B09B-9E467E5D9002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5312" y="541869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0618" y="541869"/>
            <a:ext cx="948870" cy="519289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29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77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12" y="1071694"/>
            <a:ext cx="11314176" cy="3984974"/>
          </a:xfrm>
        </p:spPr>
        <p:txBody>
          <a:bodyPr anchor="b">
            <a:normAutofit/>
          </a:bodyPr>
          <a:lstStyle>
            <a:lvl1pPr algn="r">
              <a:defRPr sz="56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313" y="5179344"/>
            <a:ext cx="11314177" cy="1925879"/>
          </a:xfrm>
        </p:spPr>
        <p:txBody>
          <a:bodyPr>
            <a:normAutofit/>
          </a:bodyPr>
          <a:lstStyle>
            <a:lvl1pPr marL="0" indent="0" algn="r">
              <a:buNone/>
              <a:defRPr sz="3129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10650" y="541869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9334D819-9F07-4261-B09B-9E467E5D9002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5312" y="541869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0619" y="541869"/>
            <a:ext cx="948868" cy="519289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985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313" y="3121152"/>
            <a:ext cx="5561712" cy="5787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2096" y="3121152"/>
            <a:ext cx="5557390" cy="5787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084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8640" y="1083733"/>
            <a:ext cx="9070848" cy="18423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8042" y="3105852"/>
            <a:ext cx="5238982" cy="1171786"/>
          </a:xfrm>
        </p:spPr>
        <p:txBody>
          <a:bodyPr anchor="b">
            <a:normAutofit/>
          </a:bodyPr>
          <a:lstStyle>
            <a:lvl1pPr marL="0" indent="0">
              <a:buNone/>
              <a:defRPr sz="3982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311" y="4455350"/>
            <a:ext cx="5561712" cy="44529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24826" y="3105852"/>
            <a:ext cx="5234661" cy="1171786"/>
          </a:xfrm>
        </p:spPr>
        <p:txBody>
          <a:bodyPr anchor="b">
            <a:normAutofit/>
          </a:bodyPr>
          <a:lstStyle>
            <a:lvl1pPr marL="0" indent="0">
              <a:buNone/>
              <a:defRPr sz="3982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2095" y="4455350"/>
            <a:ext cx="5557392" cy="44529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797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497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820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12" y="2167467"/>
            <a:ext cx="4389120" cy="2275840"/>
          </a:xfrm>
        </p:spPr>
        <p:txBody>
          <a:bodyPr anchor="b"/>
          <a:lstStyle>
            <a:lvl1pPr algn="l"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7040" y="1062059"/>
            <a:ext cx="6632448" cy="784622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312" y="4443307"/>
            <a:ext cx="4389120" cy="4464981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6203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12" y="2167467"/>
            <a:ext cx="5796594" cy="2275840"/>
          </a:xfrm>
        </p:spPr>
        <p:txBody>
          <a:bodyPr anchor="b"/>
          <a:lstStyle>
            <a:lvl1pPr algn="l"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36923" y="1068433"/>
            <a:ext cx="5225577" cy="7839855"/>
          </a:xfr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312" y="4443307"/>
            <a:ext cx="5796594" cy="4464981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8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153754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88640" y="1087108"/>
            <a:ext cx="9070848" cy="1838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312" y="3121152"/>
            <a:ext cx="11314176" cy="578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19616" y="9040144"/>
            <a:ext cx="3039872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5312" y="9039426"/>
            <a:ext cx="8079232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541869"/>
            <a:ext cx="2812288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7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49" r:id="rId2"/>
    <p:sldLayoutId id="2147484450" r:id="rId3"/>
    <p:sldLayoutId id="2147484451" r:id="rId4"/>
    <p:sldLayoutId id="2147484452" r:id="rId5"/>
    <p:sldLayoutId id="2147484453" r:id="rId6"/>
    <p:sldLayoutId id="2147484454" r:id="rId7"/>
    <p:sldLayoutId id="2147484455" r:id="rId8"/>
    <p:sldLayoutId id="2147484456" r:id="rId9"/>
    <p:sldLayoutId id="2147484457" r:id="rId10"/>
    <p:sldLayoutId id="2147484458" r:id="rId11"/>
    <p:sldLayoutId id="2147484459" r:id="rId12"/>
    <p:sldLayoutId id="2147484460" r:id="rId13"/>
    <p:sldLayoutId id="2147484461" r:id="rId14"/>
    <p:sldLayoutId id="2147484462" r:id="rId15"/>
    <p:sldLayoutId id="2147484463" r:id="rId16"/>
    <p:sldLayoutId id="2147484464" r:id="rId17"/>
  </p:sldLayoutIdLst>
  <p:txStyles>
    <p:titleStyle>
      <a:lvl1pPr algn="r" defTabSz="1300460" rtl="0" eaLnBrk="1" latinLnBrk="0" hangingPunct="1">
        <a:lnSpc>
          <a:spcPct val="90000"/>
        </a:lnSpc>
        <a:spcBef>
          <a:spcPct val="0"/>
        </a:spcBef>
        <a:buNone/>
        <a:defRPr sz="5689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129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topcerobullying.blogspot.com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8.png"/><Relationship Id="rId18" Type="http://schemas.openxmlformats.org/officeDocument/2006/relationships/customXml" Target="../ink/ink6.xml"/><Relationship Id="rId3" Type="http://schemas.openxmlformats.org/officeDocument/2006/relationships/image" Target="../media/image3.png"/><Relationship Id="rId21" Type="http://schemas.openxmlformats.org/officeDocument/2006/relationships/image" Target="../media/image12.png"/><Relationship Id="rId7" Type="http://schemas.microsoft.com/office/2007/relationships/hdphoto" Target="../media/hdphoto2.wdp"/><Relationship Id="rId12" Type="http://schemas.openxmlformats.org/officeDocument/2006/relationships/customXml" Target="../ink/ink3.xml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5.xml"/><Relationship Id="rId20" Type="http://schemas.openxmlformats.org/officeDocument/2006/relationships/customXml" Target="../ink/ink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24" Type="http://schemas.openxmlformats.org/officeDocument/2006/relationships/customXml" Target="../ink/ink9.xml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10" Type="http://schemas.openxmlformats.org/officeDocument/2006/relationships/customXml" Target="../ink/ink2.xml"/><Relationship Id="rId19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customXml" Target="../ink/ink4.xml"/><Relationship Id="rId22" Type="http://schemas.openxmlformats.org/officeDocument/2006/relationships/customXml" Target="../ink/ink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845315" y="1168021"/>
            <a:ext cx="6505285" cy="7427011"/>
          </a:xfrm>
        </p:spPr>
        <p:txBody>
          <a:bodyPr anchor="ctr">
            <a:normAutofit/>
          </a:bodyPr>
          <a:lstStyle/>
          <a:p>
            <a:pPr algn="r"/>
            <a:r>
              <a:rPr lang="en-US" sz="6700" b="1" dirty="0"/>
              <a:t>Title I Annual Meeting </a:t>
            </a:r>
            <a:r>
              <a:rPr lang="es-MX" sz="6700" b="1" dirty="0"/>
              <a:t>Junta Anual de Título I</a:t>
            </a:r>
            <a:endParaRPr lang="en-US" sz="6700" b="1" dirty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8429896" y="1168021"/>
            <a:ext cx="3483427" cy="7427011"/>
          </a:xfrm>
        </p:spPr>
        <p:txBody>
          <a:bodyPr anchor="ctr">
            <a:normAutofit/>
          </a:bodyPr>
          <a:lstStyle/>
          <a:p>
            <a:r>
              <a:rPr lang="en-US" dirty="0"/>
              <a:t>What Every Family Needs to Know! </a:t>
            </a:r>
          </a:p>
          <a:p>
            <a:endParaRPr lang="es-ES" dirty="0"/>
          </a:p>
          <a:p>
            <a:r>
              <a:rPr lang="es-ES" dirty="0"/>
              <a:t>Lo que cada familia debe saber!</a:t>
            </a:r>
          </a:p>
          <a:p>
            <a:r>
              <a:rPr lang="es-ES" dirty="0"/>
              <a:t> </a:t>
            </a:r>
            <a:endParaRPr lang="en-US" dirty="0"/>
          </a:p>
          <a:p>
            <a:pPr marL="0" indent="0" eaLnBrk="1" hangingPunct="1"/>
            <a:r>
              <a:rPr lang="en-US" dirty="0"/>
              <a:t>August 31, 2021</a:t>
            </a:r>
          </a:p>
          <a:p>
            <a:pPr marL="0" indent="0" eaLnBrk="1" hangingPunct="1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CB79D31-1F1C-46AF-B5CA-3CB646C0E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51200"/>
            <a:ext cx="13004800" cy="650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BE4D0CE-945D-48EF-922C-73D2B8200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3251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3E9B3DB-F703-446C-A514-AEFF288E3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2050062"/>
          </a:xfrm>
          <a:prstGeom prst="rect">
            <a:avLst/>
          </a:prstGeom>
        </p:spPr>
      </p:pic>
      <p:sp>
        <p:nvSpPr>
          <p:cNvPr id="1027" name="Rectangle 1"/>
          <p:cNvSpPr>
            <a:spLocks noGrp="1" noChangeArrowheads="1"/>
          </p:cNvSpPr>
          <p:nvPr>
            <p:ph type="title"/>
          </p:nvPr>
        </p:nvSpPr>
        <p:spPr>
          <a:xfrm>
            <a:off x="3088640" y="1087108"/>
            <a:ext cx="9184640" cy="1838973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Program Funds             			</a:t>
            </a:r>
            <a:r>
              <a:rPr lang="es-MX" sz="4000" b="1">
                <a:solidFill>
                  <a:schemeClr val="bg1"/>
                </a:solidFill>
              </a:rPr>
              <a:t>Fondos del programa</a:t>
            </a:r>
            <a:endParaRPr lang="en-US" sz="4000" b="1">
              <a:solidFill>
                <a:schemeClr val="bg1"/>
              </a:solidFill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9A6C5FE4-0D47-7C48-BF16-493A147E03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8623879"/>
              </p:ext>
            </p:extLst>
          </p:nvPr>
        </p:nvGraphicFramePr>
        <p:xfrm>
          <a:off x="731520" y="4093351"/>
          <a:ext cx="11541760" cy="4750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55315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3E9CC-A431-4BA8-B07D-29CF3B0A8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8042" y="1905000"/>
            <a:ext cx="5238982" cy="2372638"/>
          </a:xfrm>
        </p:spPr>
        <p:txBody>
          <a:bodyPr>
            <a:normAutofit/>
          </a:bodyPr>
          <a:lstStyle/>
          <a:p>
            <a:r>
              <a:rPr lang="en-US" sz="5400" b="1"/>
              <a:t>Curriculum and Instruction</a:t>
            </a:r>
            <a:endParaRPr lang="en-US" sz="5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0F5CF-CE08-FE46-83EA-97BF5F1F9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noFill/>
        </p:spPr>
        <p:txBody>
          <a:bodyPr/>
          <a:lstStyle/>
          <a:p>
            <a:r>
              <a:rPr lang="en-US" dirty="0"/>
              <a:t>Benchmark (ELA)</a:t>
            </a:r>
          </a:p>
          <a:p>
            <a:r>
              <a:rPr lang="en-US" dirty="0"/>
              <a:t>Envision (Math)</a:t>
            </a:r>
          </a:p>
          <a:p>
            <a:r>
              <a:rPr lang="en-US" dirty="0"/>
              <a:t>Bridges (Math)</a:t>
            </a:r>
          </a:p>
          <a:p>
            <a:r>
              <a:rPr lang="en-US" dirty="0"/>
              <a:t>FOSS (Science)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1A6B0A-5BB9-45AA-A0EF-4E4D85B262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5400" b="1">
                <a:solidFill>
                  <a:schemeClr val="tx2"/>
                </a:solidFill>
              </a:rPr>
              <a:t>El currículum y la instrucción</a:t>
            </a:r>
            <a:endParaRPr lang="en-US" sz="540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4DC997-4BA5-42FE-9122-E9B6FBEC411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Benchmark (la </a:t>
            </a:r>
            <a:r>
              <a:rPr lang="en-US" dirty="0" err="1"/>
              <a:t>lectura</a:t>
            </a:r>
            <a:r>
              <a:rPr lang="en-US" dirty="0"/>
              <a:t>/</a:t>
            </a:r>
            <a:r>
              <a:rPr lang="en-US" dirty="0" err="1"/>
              <a:t>escritura</a:t>
            </a:r>
            <a:r>
              <a:rPr lang="en-US" dirty="0"/>
              <a:t>)</a:t>
            </a:r>
          </a:p>
          <a:p>
            <a:r>
              <a:rPr lang="en-US" dirty="0"/>
              <a:t>Envision (</a:t>
            </a:r>
            <a:r>
              <a:rPr lang="en-US" dirty="0" err="1"/>
              <a:t>matematicas</a:t>
            </a:r>
            <a:r>
              <a:rPr lang="en-US" dirty="0"/>
              <a:t>)</a:t>
            </a:r>
          </a:p>
          <a:p>
            <a:r>
              <a:rPr lang="en-US" dirty="0"/>
              <a:t>Bridges (</a:t>
            </a:r>
            <a:r>
              <a:rPr lang="en-US" dirty="0" err="1"/>
              <a:t>matetmaticas</a:t>
            </a:r>
            <a:r>
              <a:rPr lang="en-US" dirty="0"/>
              <a:t>)</a:t>
            </a:r>
          </a:p>
          <a:p>
            <a:r>
              <a:rPr lang="en-US" dirty="0"/>
              <a:t>FOSS (</a:t>
            </a:r>
            <a:r>
              <a:rPr lang="en-US" dirty="0" err="1"/>
              <a:t>sciencias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21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6559626-B5BE-44EF-8F21-5B2E75979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20500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0BBD62-840F-4727-8E73-174F0D657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2435"/>
            <a:ext cx="13004800" cy="3531165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E63E7A4-A272-4644-BE74-78D761FC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2410" y="1168021"/>
            <a:ext cx="3460207" cy="74270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000"/>
              <a:t>Parent and Family Engagement Policy, School-parent Compact, Educator Qualifications, Additional Right-to-Know</a:t>
            </a:r>
          </a:p>
          <a:p>
            <a:pPr algn="l">
              <a:spcAft>
                <a:spcPts val="600"/>
              </a:spcAft>
            </a:pPr>
            <a:endParaRPr lang="en-US" sz="2000"/>
          </a:p>
          <a:p>
            <a:pPr algn="l">
              <a:spcAft>
                <a:spcPts val="600"/>
              </a:spcAft>
            </a:pPr>
            <a:endParaRPr lang="en-US" sz="2000"/>
          </a:p>
          <a:p>
            <a:pPr algn="l">
              <a:spcAft>
                <a:spcPts val="600"/>
              </a:spcAft>
            </a:pPr>
            <a:endParaRPr lang="en-US" sz="2000"/>
          </a:p>
          <a:p>
            <a:pPr algn="l">
              <a:spcAft>
                <a:spcPts val="600"/>
              </a:spcAft>
            </a:pPr>
            <a:endParaRPr lang="en-US" sz="2000"/>
          </a:p>
          <a:p>
            <a:pPr algn="l" defTabSz="914400">
              <a:spcBef>
                <a:spcPts val="1000"/>
              </a:spcBef>
            </a:pPr>
            <a:r>
              <a:rPr lang="en-US" sz="2000">
                <a:solidFill>
                  <a:schemeClr val="tx1"/>
                </a:solidFill>
              </a:rPr>
              <a:t>Normas de participación de padres y familia, convenio entre escuela y padres, requisitos de educadores, Información de derecho a saber</a:t>
            </a:r>
          </a:p>
          <a:p>
            <a:pPr algn="l" defTabSz="914400">
              <a:spcBef>
                <a:spcPts val="1000"/>
              </a:spcBef>
            </a:pPr>
            <a:endParaRPr lang="en-US" sz="2000">
              <a:solidFill>
                <a:schemeClr val="tx1"/>
              </a:solidFill>
            </a:endParaRPr>
          </a:p>
          <a:p>
            <a:pPr algn="l" defTabSz="914400">
              <a:spcBef>
                <a:spcPts val="1000"/>
              </a:spcBef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3C5846-EA59-4F5C-87F1-D783CEF81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71864" cy="9753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1D795E3-BF2F-4B90-B8B3-E985B7D0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0"/>
          <a:stretch/>
        </p:blipFill>
        <p:spPr>
          <a:xfrm rot="16200000">
            <a:off x="2470879" y="3552613"/>
            <a:ext cx="9753600" cy="2648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854" y="2050062"/>
            <a:ext cx="6748559" cy="7427011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4800" b="1">
                <a:solidFill>
                  <a:srgbClr val="FFFFFF"/>
                </a:solidFill>
              </a:rPr>
              <a:t>Additional parent notification requirements</a:t>
            </a:r>
            <a:br>
              <a:rPr lang="en-US" sz="4800" b="1">
                <a:solidFill>
                  <a:srgbClr val="FFFFFF"/>
                </a:solidFill>
              </a:rPr>
            </a:br>
            <a:br>
              <a:rPr lang="en-US" sz="4800" b="1">
                <a:solidFill>
                  <a:srgbClr val="FFFFFF"/>
                </a:solidFill>
              </a:rPr>
            </a:br>
            <a:br>
              <a:rPr lang="en-US" sz="4800" b="1">
                <a:solidFill>
                  <a:srgbClr val="FFFFFF"/>
                </a:solidFill>
              </a:rPr>
            </a:br>
            <a:r>
              <a:rPr lang="en-US" sz="4800" b="1">
                <a:solidFill>
                  <a:schemeClr val="bg2"/>
                </a:solidFill>
              </a:rPr>
              <a:t>REQUISITOS ADICIONALES DE notificación para padres</a:t>
            </a:r>
            <a:br>
              <a:rPr lang="en-US" sz="4800" b="1"/>
            </a:br>
            <a:br>
              <a:rPr lang="en-US" sz="4800" b="1">
                <a:solidFill>
                  <a:srgbClr val="FFFFFF"/>
                </a:solidFill>
              </a:rPr>
            </a:br>
            <a:br>
              <a:rPr lang="en-US" sz="4800">
                <a:solidFill>
                  <a:srgbClr val="FFFFFF"/>
                </a:solidFill>
              </a:rPr>
            </a:br>
            <a:br>
              <a:rPr lang="en-US" sz="4800" b="1">
                <a:solidFill>
                  <a:srgbClr val="FFFFFF"/>
                </a:solidFill>
              </a:rPr>
            </a:br>
            <a:endParaRPr lang="en-US" sz="4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725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327102" y="560146"/>
            <a:ext cx="12725400" cy="2494292"/>
          </a:xfrm>
        </p:spPr>
        <p:txBody>
          <a:bodyPr numCol="2">
            <a:normAutofit fontScale="90000"/>
          </a:bodyPr>
          <a:lstStyle/>
          <a:p>
            <a:pPr algn="l"/>
            <a:r>
              <a:rPr lang="en-US" sz="5300" b="1" dirty="0"/>
              <a:t>District Policy – family </a:t>
            </a:r>
            <a:r>
              <a:rPr lang="en-US" sz="5300" b="1"/>
              <a:t>engagement</a:t>
            </a:r>
            <a:r>
              <a:rPr lang="en-US">
                <a:solidFill>
                  <a:srgbClr val="FFFF33"/>
                </a:solidFill>
              </a:rPr>
              <a:t>     			</a:t>
            </a:r>
            <a:r>
              <a:rPr lang="es-MX" sz="5300" b="1">
                <a:solidFill>
                  <a:srgbClr val="FFFF33"/>
                </a:solidFill>
              </a:rPr>
              <a:t>       </a:t>
            </a:r>
            <a:r>
              <a:rPr lang="es-MX" sz="5300" b="1">
                <a:solidFill>
                  <a:schemeClr val="tx2"/>
                </a:solidFill>
              </a:rPr>
              <a:t>normas del distrito – Compromiso familiar</a:t>
            </a:r>
            <a:endParaRPr lang="en-US" sz="53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6547952"/>
              </p:ext>
            </p:extLst>
          </p:nvPr>
        </p:nvGraphicFramePr>
        <p:xfrm>
          <a:off x="177800" y="3200400"/>
          <a:ext cx="5232400" cy="5673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63800" y="9209375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Board Policy 5200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C351EE4-ABD6-4098-9DFB-4BE100BC9A0E}"/>
              </a:ext>
            </a:extLst>
          </p:cNvPr>
          <p:cNvGrpSpPr/>
          <p:nvPr/>
        </p:nvGrpSpPr>
        <p:grpSpPr>
          <a:xfrm>
            <a:off x="6197600" y="3144537"/>
            <a:ext cx="5765801" cy="6228063"/>
            <a:chOff x="0" y="-3"/>
            <a:chExt cx="7288107" cy="5723203"/>
          </a:xfrm>
          <a:solidFill>
            <a:schemeClr val="accent4"/>
          </a:solidFill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1F708D76-78EE-4C71-AEA6-F8F5ABFCF1E0}"/>
                </a:ext>
              </a:extLst>
            </p:cNvPr>
            <p:cNvSpPr/>
            <p:nvPr/>
          </p:nvSpPr>
          <p:spPr>
            <a:xfrm>
              <a:off x="0" y="0"/>
              <a:ext cx="7288107" cy="5723200"/>
            </a:xfrm>
            <a:prstGeom prst="roundRect">
              <a:avLst>
                <a:gd name="adj" fmla="val 5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ctangle: Rounded Corners 4">
              <a:extLst>
                <a:ext uri="{FF2B5EF4-FFF2-40B4-BE49-F238E27FC236}">
                  <a16:creationId xmlns:a16="http://schemas.microsoft.com/office/drawing/2014/main" id="{30A77CC9-28B5-4509-8086-35C57970734D}"/>
                </a:ext>
              </a:extLst>
            </p:cNvPr>
            <p:cNvSpPr txBox="1"/>
            <p:nvPr/>
          </p:nvSpPr>
          <p:spPr>
            <a:xfrm rot="16200000">
              <a:off x="-2164447" y="2164445"/>
              <a:ext cx="5573206" cy="1244310"/>
            </a:xfrm>
            <a:prstGeom prst="rect">
              <a:avLst/>
            </a:prstGeom>
            <a:solidFill>
              <a:schemeClr val="accent4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57734" rIns="204470" bIns="0" numCol="1" spcCol="1270" anchor="t" anchorCtr="0">
              <a:noAutofit/>
            </a:bodyPr>
            <a:lstStyle/>
            <a:p>
              <a:pPr marL="0" lvl="0" indent="0" algn="r" defTabSz="2044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3500" kern="1200" noProof="0" dirty="0"/>
                <a:t>Practicas de Gobierno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9F3B3C-F33E-4839-828B-E7C03D07451C}"/>
              </a:ext>
            </a:extLst>
          </p:cNvPr>
          <p:cNvGrpSpPr/>
          <p:nvPr/>
        </p:nvGrpSpPr>
        <p:grpSpPr>
          <a:xfrm>
            <a:off x="7112001" y="3144542"/>
            <a:ext cx="5047488" cy="6064834"/>
            <a:chOff x="900125" y="0"/>
            <a:chExt cx="5987135" cy="57232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A7C0783-8249-4B0A-B34D-AF43BF30A94D}"/>
                </a:ext>
              </a:extLst>
            </p:cNvPr>
            <p:cNvSpPr/>
            <p:nvPr/>
          </p:nvSpPr>
          <p:spPr>
            <a:xfrm>
              <a:off x="1457621" y="0"/>
              <a:ext cx="5429639" cy="5723200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495800E-F1F9-476D-BED1-9ACC6EEB2564}"/>
                </a:ext>
              </a:extLst>
            </p:cNvPr>
            <p:cNvSpPr txBox="1"/>
            <p:nvPr/>
          </p:nvSpPr>
          <p:spPr>
            <a:xfrm>
              <a:off x="900125" y="0"/>
              <a:ext cx="5754543" cy="57232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96012" rIns="0" bIns="0" numCol="1" spcCol="1270" anchor="t" anchorCtr="0">
              <a:noAutofit/>
            </a:bodyPr>
            <a:lstStyle/>
            <a:p>
              <a:pPr marL="0" lvl="0" indent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600" kern="1200" noProof="0" dirty="0"/>
                <a:t>Bienvenida a todas las familias.</a:t>
              </a:r>
            </a:p>
            <a:p>
              <a:pPr marL="0" lvl="0" indent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600" kern="1200" noProof="0" dirty="0"/>
                <a:t>Comunicación efectiva.  </a:t>
              </a:r>
            </a:p>
            <a:p>
              <a:pPr marL="0" lvl="0" indent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600" kern="1200" noProof="0" dirty="0"/>
                <a:t>Apoyar el bienestar del estudiante y su éxito académico.</a:t>
              </a:r>
            </a:p>
            <a:p>
              <a:pPr marL="0" lvl="0" indent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600" kern="1200" noProof="0" dirty="0"/>
                <a:t>Levantar la voz por cada niño.</a:t>
              </a:r>
            </a:p>
            <a:p>
              <a:pPr marL="0" lvl="0" indent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600" kern="1200" noProof="0" dirty="0"/>
                <a:t>Compartir el poder.</a:t>
              </a:r>
            </a:p>
            <a:p>
              <a:pPr marL="0" lvl="0" indent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600" kern="1200" noProof="0" dirty="0"/>
                <a:t>Colaborar con la comunidad.</a:t>
              </a:r>
            </a:p>
            <a:p>
              <a:pPr marL="0" lvl="0" indent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600" kern="1200" noProof="0" dirty="0"/>
                <a:t>Desarrollar la capacidad del personal para involucrar a las familias. 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177800" y="304800"/>
            <a:ext cx="12827000" cy="239464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School Parent and Family </a:t>
            </a:r>
            <a:r>
              <a:rPr lang="en-US" sz="4000" b="1"/>
              <a:t>Engagement Policy </a:t>
            </a:r>
            <a:br>
              <a:rPr lang="en-US" sz="4000" b="1"/>
            </a:br>
            <a:r>
              <a:rPr lang="es-MX" sz="4000" b="1">
                <a:solidFill>
                  <a:schemeClr val="tx2"/>
                </a:solidFill>
              </a:rPr>
              <a:t>Normas de participación escolar de padres y familias</a:t>
            </a:r>
            <a:endParaRPr lang="en-US" sz="4000" b="1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589616"/>
              </p:ext>
            </p:extLst>
          </p:nvPr>
        </p:nvGraphicFramePr>
        <p:xfrm>
          <a:off x="635000" y="2699444"/>
          <a:ext cx="10744200" cy="6825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5CB80-6209-4F26-9BAB-397684DD4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5831" y="2286000"/>
            <a:ext cx="5238982" cy="1171786"/>
          </a:xfrm>
        </p:spPr>
        <p:txBody>
          <a:bodyPr>
            <a:normAutofit lnSpcReduction="10000"/>
          </a:bodyPr>
          <a:lstStyle/>
          <a:p>
            <a:r>
              <a:rPr lang="en-US" b="1"/>
              <a:t>School-Parent Compact</a:t>
            </a:r>
            <a:endParaRPr lang="en-US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52798009"/>
              </p:ext>
            </p:extLst>
          </p:nvPr>
        </p:nvGraphicFramePr>
        <p:xfrm>
          <a:off x="616046" y="3907809"/>
          <a:ext cx="5562600" cy="4452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8D8A2-5721-4BD5-A652-CEF6FA9AC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0713" y="1295400"/>
            <a:ext cx="5368774" cy="2296438"/>
          </a:xfrm>
        </p:spPr>
        <p:txBody>
          <a:bodyPr>
            <a:normAutofit lnSpcReduction="10000"/>
          </a:bodyPr>
          <a:lstStyle/>
          <a:p>
            <a:r>
              <a:rPr lang="es-MX" b="1">
                <a:solidFill>
                  <a:schemeClr val="tx2"/>
                </a:solidFill>
              </a:rPr>
              <a:t>Convenio entre Escuela y Padres de Familia</a:t>
            </a:r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9307863-04A0-42F9-AAD5-E02DC5C1CC5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42094211"/>
              </p:ext>
            </p:extLst>
          </p:nvPr>
        </p:nvGraphicFramePr>
        <p:xfrm>
          <a:off x="6602094" y="3886200"/>
          <a:ext cx="5767705" cy="5022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330200" y="1087108"/>
            <a:ext cx="11829288" cy="1838973"/>
          </a:xfrm>
        </p:spPr>
        <p:txBody>
          <a:bodyPr>
            <a:normAutofit fontScale="90000"/>
          </a:bodyPr>
          <a:lstStyle/>
          <a:p>
            <a:pPr algn="l"/>
            <a:r>
              <a:rPr lang="en-US" b="1"/>
              <a:t>educator Qualifications</a:t>
            </a:r>
            <a:br>
              <a:rPr lang="en-US" b="1"/>
            </a:br>
            <a:r>
              <a:rPr lang="en-US" b="1"/>
              <a:t>   </a:t>
            </a:r>
            <a:br>
              <a:rPr lang="en-US" b="1"/>
            </a:br>
            <a:r>
              <a:rPr lang="en-US" b="1"/>
              <a:t>               </a:t>
            </a:r>
            <a:r>
              <a:rPr lang="es-MX" b="1">
                <a:solidFill>
                  <a:schemeClr val="tx2"/>
                </a:solidFill>
              </a:rPr>
              <a:t>Requisitos de educadores</a:t>
            </a:r>
            <a:endParaRPr lang="en-US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B5DEC48-C160-4712-BE21-AD487D7E9C5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59909499"/>
              </p:ext>
            </p:extLst>
          </p:nvPr>
        </p:nvGraphicFramePr>
        <p:xfrm>
          <a:off x="844550" y="3121025"/>
          <a:ext cx="5562600" cy="5788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49594D2-88BB-428A-8375-520EF9CC2C2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07739334"/>
              </p:ext>
            </p:extLst>
          </p:nvPr>
        </p:nvGraphicFramePr>
        <p:xfrm>
          <a:off x="6602413" y="3121025"/>
          <a:ext cx="5557837" cy="5788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400" y="968496"/>
            <a:ext cx="6096000" cy="1838973"/>
          </a:xfrm>
        </p:spPr>
        <p:txBody>
          <a:bodyPr>
            <a:normAutofit/>
          </a:bodyPr>
          <a:lstStyle/>
          <a:p>
            <a:pPr algn="l"/>
            <a:r>
              <a:rPr lang="en-US" sz="4200" b="1" dirty="0"/>
              <a:t>Parents</a:t>
            </a:r>
            <a:r>
              <a:rPr lang="en-US" sz="4200" b="1"/>
              <a:t>’ right-to-know -</a:t>
            </a:r>
            <a:r>
              <a:rPr lang="en-US" sz="4200" b="1" baseline="0"/>
              <a:t> district </a:t>
            </a:r>
            <a:r>
              <a:rPr lang="en-US" sz="4200" b="1" baseline="0" dirty="0"/>
              <a:t>level</a:t>
            </a:r>
            <a:endParaRPr lang="en-US" sz="42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877971"/>
              </p:ext>
            </p:extLst>
          </p:nvPr>
        </p:nvGraphicFramePr>
        <p:xfrm>
          <a:off x="844550" y="3121025"/>
          <a:ext cx="5505450" cy="6480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CC15F5CC-49C5-4D97-88DE-FA5D0B4F128C}"/>
              </a:ext>
            </a:extLst>
          </p:cNvPr>
          <p:cNvGrpSpPr/>
          <p:nvPr/>
        </p:nvGrpSpPr>
        <p:grpSpPr>
          <a:xfrm>
            <a:off x="6883400" y="3276600"/>
            <a:ext cx="5568696" cy="1284860"/>
            <a:chOff x="0" y="186107"/>
            <a:chExt cx="5568696" cy="1284860"/>
          </a:xfrm>
          <a:solidFill>
            <a:schemeClr val="accent4">
              <a:lumMod val="50000"/>
            </a:schemeClr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04457D2-5C92-4879-801D-02805AF8270E}"/>
                </a:ext>
              </a:extLst>
            </p:cNvPr>
            <p:cNvSpPr/>
            <p:nvPr/>
          </p:nvSpPr>
          <p:spPr>
            <a:xfrm>
              <a:off x="0" y="186107"/>
              <a:ext cx="5568696" cy="12848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EDF881BC-80B9-4097-9A3A-EEC12DB496CB}"/>
                </a:ext>
              </a:extLst>
            </p:cNvPr>
            <p:cNvSpPr txBox="1"/>
            <p:nvPr/>
          </p:nvSpPr>
          <p:spPr>
            <a:xfrm>
              <a:off x="62722" y="248829"/>
              <a:ext cx="5443252" cy="11594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  <a:scene3d>
                <a:camera prst="orthographicFront"/>
                <a:lightRig rig="threePt" dir="t"/>
              </a:scene3d>
              <a:sp3d prstMaterial="dkEdge"/>
            </a:bodyPr>
            <a:lstStyle/>
            <a:p>
              <a:pPr marL="0" lvl="0" indent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500" b="1" kern="1200" noProof="0" dirty="0"/>
                <a:t>Boleta de calificaciones del distrito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2E32A5D-E165-4BAD-AB2B-A7B5FE2EC889}"/>
              </a:ext>
            </a:extLst>
          </p:cNvPr>
          <p:cNvGrpSpPr/>
          <p:nvPr/>
        </p:nvGrpSpPr>
        <p:grpSpPr>
          <a:xfrm>
            <a:off x="6883400" y="4561460"/>
            <a:ext cx="5568696" cy="2190060"/>
            <a:chOff x="0" y="1470967"/>
            <a:chExt cx="5568696" cy="21900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1698A68-1344-4DFA-8AF1-C04898866546}"/>
                </a:ext>
              </a:extLst>
            </p:cNvPr>
            <p:cNvSpPr/>
            <p:nvPr/>
          </p:nvSpPr>
          <p:spPr>
            <a:xfrm>
              <a:off x="0" y="1470967"/>
              <a:ext cx="5568696" cy="219006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5F4FDFD-4A1F-470F-B0FA-113F31BED83F}"/>
                </a:ext>
              </a:extLst>
            </p:cNvPr>
            <p:cNvSpPr txBox="1"/>
            <p:nvPr/>
          </p:nvSpPr>
          <p:spPr>
            <a:xfrm>
              <a:off x="0" y="1470967"/>
              <a:ext cx="5568696" cy="21900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6806" tIns="22860" rIns="128016" bIns="22860" numCol="1" spcCol="1270" anchor="t" anchorCtr="0">
              <a:noAutofit/>
              <a:scene3d>
                <a:camera prst="orthographicFront"/>
                <a:lightRig rig="threePt" dir="t"/>
              </a:scene3d>
              <a:sp3d prstMaterial="dkEdge"/>
            </a:bodyPr>
            <a:lstStyle/>
            <a:p>
              <a:pPr marL="171450" lvl="1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s-MX" sz="1800" b="1" kern="1200" noProof="0" dirty="0"/>
                <a:t>Logros generales de estudiante</a:t>
              </a:r>
            </a:p>
            <a:p>
              <a:pPr marL="171450" lvl="1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s-MX" sz="1800" b="1" kern="1200" noProof="0" dirty="0"/>
                <a:t>Logros por categoría</a:t>
              </a:r>
            </a:p>
            <a:p>
              <a:pPr marL="342900" lvl="2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s-MX" sz="1800" b="1" kern="1200" noProof="0" dirty="0"/>
                <a:t>Índices de graduación</a:t>
              </a:r>
            </a:p>
            <a:p>
              <a:pPr marL="342900" lvl="2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s-MX" sz="1800" b="1" kern="1200" noProof="0" dirty="0"/>
                <a:t>Rendimiento del Distrito</a:t>
              </a:r>
            </a:p>
            <a:p>
              <a:pPr marL="342900" lvl="2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s-MX" sz="1800" b="1" kern="1200" noProof="0" dirty="0"/>
                <a:t>Genero</a:t>
              </a:r>
            </a:p>
            <a:p>
              <a:pPr marL="342900" lvl="2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s-MX" sz="1800" b="1" kern="1200" noProof="0" dirty="0"/>
                <a:t>Etc.</a:t>
              </a:r>
            </a:p>
            <a:p>
              <a:pPr marL="171450" lvl="1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s-MX" sz="1800" b="1" kern="1200" noProof="0" dirty="0"/>
                <a:t>Logros por escuelas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854FEED-7443-4E8C-8BD1-2AE4593AA4FF}"/>
              </a:ext>
            </a:extLst>
          </p:cNvPr>
          <p:cNvGrpSpPr/>
          <p:nvPr/>
        </p:nvGrpSpPr>
        <p:grpSpPr>
          <a:xfrm>
            <a:off x="6883400" y="6751520"/>
            <a:ext cx="5568696" cy="1284860"/>
            <a:chOff x="0" y="3661027"/>
            <a:chExt cx="5568696" cy="1284860"/>
          </a:xfrm>
          <a:solidFill>
            <a:schemeClr val="accent4">
              <a:lumMod val="5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FE48162-359E-4C3C-BCFB-2B201A45C924}"/>
                </a:ext>
              </a:extLst>
            </p:cNvPr>
            <p:cNvSpPr/>
            <p:nvPr/>
          </p:nvSpPr>
          <p:spPr>
            <a:xfrm>
              <a:off x="0" y="3661027"/>
              <a:ext cx="5568696" cy="12848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: Rounded Corners 8">
              <a:extLst>
                <a:ext uri="{FF2B5EF4-FFF2-40B4-BE49-F238E27FC236}">
                  <a16:creationId xmlns:a16="http://schemas.microsoft.com/office/drawing/2014/main" id="{669D9D80-8240-4173-9C08-95CCD9BE0518}"/>
                </a:ext>
              </a:extLst>
            </p:cNvPr>
            <p:cNvSpPr txBox="1"/>
            <p:nvPr/>
          </p:nvSpPr>
          <p:spPr>
            <a:xfrm>
              <a:off x="62722" y="3723749"/>
              <a:ext cx="5443252" cy="11594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  <a:scene3d>
                <a:camera prst="orthographicFront"/>
                <a:lightRig rig="threePt" dir="t"/>
              </a:scene3d>
              <a:sp3d prstMaterial="dkEdge"/>
            </a:bodyPr>
            <a:lstStyle/>
            <a:p>
              <a:pPr marL="0" lvl="0" indent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500" b="1" kern="1200" noProof="0" dirty="0"/>
                <a:t>Colocación de aprendices de Ingles (EL)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080B3E3-0C59-4E7C-95CB-2BCDD205E518}"/>
              </a:ext>
            </a:extLst>
          </p:cNvPr>
          <p:cNvGrpSpPr/>
          <p:nvPr/>
        </p:nvGrpSpPr>
        <p:grpSpPr>
          <a:xfrm>
            <a:off x="6883400" y="8102620"/>
            <a:ext cx="5715000" cy="1498579"/>
            <a:chOff x="0" y="5012128"/>
            <a:chExt cx="5568696" cy="1284860"/>
          </a:xfrm>
          <a:solidFill>
            <a:schemeClr val="accent4">
              <a:lumMod val="50000"/>
            </a:schemeClr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E63438E-8F41-47E5-ABE1-0885320FC567}"/>
                </a:ext>
              </a:extLst>
            </p:cNvPr>
            <p:cNvSpPr/>
            <p:nvPr/>
          </p:nvSpPr>
          <p:spPr>
            <a:xfrm>
              <a:off x="0" y="5012128"/>
              <a:ext cx="5568696" cy="12848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: Rounded Corners 10">
              <a:extLst>
                <a:ext uri="{FF2B5EF4-FFF2-40B4-BE49-F238E27FC236}">
                  <a16:creationId xmlns:a16="http://schemas.microsoft.com/office/drawing/2014/main" id="{FFD8F189-45C2-4E4F-9FF2-F53FC9E91A8D}"/>
                </a:ext>
              </a:extLst>
            </p:cNvPr>
            <p:cNvSpPr txBox="1"/>
            <p:nvPr/>
          </p:nvSpPr>
          <p:spPr>
            <a:xfrm>
              <a:off x="62722" y="5074850"/>
              <a:ext cx="5443252" cy="11594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  <a:scene3d>
                <a:camera prst="orthographicFront"/>
                <a:lightRig rig="threePt" dir="t"/>
              </a:scene3d>
              <a:sp3d prstMaterial="dkEdge"/>
            </a:bodyPr>
            <a:lstStyle/>
            <a:p>
              <a:pPr marL="0" lvl="0" indent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500" b="1" kern="1200" noProof="0" dirty="0"/>
                <a:t>Normas estatales o del distrito sobre la participación de los estudiantes en las evaluaciones obligatorias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83439DF-E28E-4645-8564-B5E53DFCB398}"/>
              </a:ext>
            </a:extLst>
          </p:cNvPr>
          <p:cNvSpPr txBox="1"/>
          <p:nvPr/>
        </p:nvSpPr>
        <p:spPr>
          <a:xfrm>
            <a:off x="6807200" y="1086540"/>
            <a:ext cx="6099048" cy="1837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200" b="1">
                <a:solidFill>
                  <a:schemeClr val="tx2"/>
                </a:solidFill>
                <a:latin typeface="+mj-lt"/>
              </a:rPr>
              <a:t>EL DERECHOA SABER DE LOS PADRES – NIVEL DISTRITO</a:t>
            </a:r>
            <a:endParaRPr lang="en-US" sz="4200" b="1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6746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600" y="1087108"/>
            <a:ext cx="12057888" cy="1838973"/>
          </a:xfrm>
        </p:spPr>
        <p:txBody>
          <a:bodyPr>
            <a:normAutofit fontScale="90000"/>
          </a:bodyPr>
          <a:lstStyle/>
          <a:p>
            <a:pPr algn="l"/>
            <a:r>
              <a:rPr lang="es-MX" sz="4800" b="1">
                <a:solidFill>
                  <a:schemeClr val="tx2"/>
                </a:solidFill>
              </a:rPr>
              <a:t> </a:t>
            </a:r>
            <a:br>
              <a:rPr lang="es-MX" sz="4800" b="1">
                <a:solidFill>
                  <a:schemeClr val="tx2"/>
                </a:solidFill>
              </a:rPr>
            </a:br>
            <a:r>
              <a:rPr lang="en-US" sz="4800" b="1"/>
              <a:t>Parents</a:t>
            </a:r>
            <a:r>
              <a:rPr lang="en-US" sz="4800" b="1" dirty="0"/>
              <a:t>’ right-to-know – </a:t>
            </a:r>
            <a:r>
              <a:rPr lang="en-US" sz="4800" b="1"/>
              <a:t>school level </a:t>
            </a:r>
            <a:br>
              <a:rPr lang="en-US" sz="4800" b="1"/>
            </a:br>
            <a:br>
              <a:rPr lang="en-US" sz="4800" b="1"/>
            </a:br>
            <a:r>
              <a:rPr lang="es-MX" sz="4800" b="1">
                <a:solidFill>
                  <a:schemeClr val="tx2"/>
                </a:solidFill>
              </a:rPr>
              <a:t>El derecho a saber de los padres-nivel escolar</a:t>
            </a:r>
            <a:endParaRPr lang="en-US" sz="48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84087175"/>
              </p:ext>
            </p:extLst>
          </p:nvPr>
        </p:nvGraphicFramePr>
        <p:xfrm>
          <a:off x="307340" y="3733800"/>
          <a:ext cx="5562600" cy="5788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3FF9D92-8121-4A7D-9259-1873AE191A5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25549924"/>
              </p:ext>
            </p:extLst>
          </p:nvPr>
        </p:nvGraphicFramePr>
        <p:xfrm>
          <a:off x="6807200" y="3733800"/>
          <a:ext cx="5557390" cy="5787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294255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80FA16-1942-445F-9C94-C7FA042C4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248178">
            <a:off x="6183717" y="4144284"/>
            <a:ext cx="6402255" cy="359119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grpSp>
        <p:nvGrpSpPr>
          <p:cNvPr id="32770" name="Group 1"/>
          <p:cNvGrpSpPr>
            <a:grpSpLocks/>
          </p:cNvGrpSpPr>
          <p:nvPr/>
        </p:nvGrpSpPr>
        <p:grpSpPr bwMode="auto">
          <a:xfrm rot="21176962">
            <a:off x="256397" y="3807764"/>
            <a:ext cx="6400800" cy="4572000"/>
            <a:chOff x="0" y="0"/>
            <a:chExt cx="4032" cy="2880"/>
          </a:xfrm>
        </p:grpSpPr>
        <p:pic>
          <p:nvPicPr>
            <p:cNvPr id="32771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72"/>
              <a:ext cx="4027" cy="2704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pic>
          <p:nvPicPr>
            <p:cNvPr id="32772" name="Picture 3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4032" cy="2880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6000" y="998285"/>
            <a:ext cx="9070848" cy="1838973"/>
          </a:xfrm>
        </p:spPr>
        <p:txBody>
          <a:bodyPr/>
          <a:lstStyle/>
          <a:p>
            <a:r>
              <a:rPr lang="en-US" b="1" dirty="0"/>
              <a:t>Questions/ </a:t>
            </a:r>
            <a:r>
              <a:rPr lang="en-US" b="1" dirty="0" err="1"/>
              <a:t>preguntas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8F24AF-3E5D-4C9D-91BF-43E732D39EAB}"/>
              </a:ext>
            </a:extLst>
          </p:cNvPr>
          <p:cNvSpPr txBox="1"/>
          <p:nvPr/>
        </p:nvSpPr>
        <p:spPr>
          <a:xfrm>
            <a:off x="8493169" y="9444903"/>
            <a:ext cx="3657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stopcerobullying.blogspot.com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-sa/3.0/"/>
              </a:rPr>
              <a:t>CC BY-SA-NC</a:t>
            </a:r>
            <a:endParaRPr lang="en-US" sz="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9">
            <a:extLst>
              <a:ext uri="{FF2B5EF4-FFF2-40B4-BE49-F238E27FC236}">
                <a16:creationId xmlns:a16="http://schemas.microsoft.com/office/drawing/2014/main" id="{F6559626-B5BE-44EF-8F21-5B2E75979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2050062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AE0BBD62-840F-4727-8E73-174F0D657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2435"/>
            <a:ext cx="13004800" cy="3531165"/>
          </a:xfrm>
          <a:prstGeom prst="rect">
            <a:avLst/>
          </a:prstGeom>
        </p:spPr>
      </p:pic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6E63E7A4-A272-4644-BE74-78D761FC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952410" y="1168021"/>
            <a:ext cx="3460207" cy="74270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Bef>
                <a:spcPts val="1000"/>
              </a:spcBef>
            </a:pPr>
            <a:r>
              <a:rPr lang="en-US" sz="2000">
                <a:solidFill>
                  <a:schemeClr val="tx1"/>
                </a:solidFill>
              </a:rPr>
              <a:t>Purpose</a:t>
            </a:r>
          </a:p>
          <a:p>
            <a:pPr algn="l" defTabSz="914400">
              <a:spcBef>
                <a:spcPts val="1000"/>
              </a:spcBef>
            </a:pPr>
            <a:r>
              <a:rPr lang="en-US" sz="2000">
                <a:solidFill>
                  <a:schemeClr val="tx1"/>
                </a:solidFill>
              </a:rPr>
              <a:t>School participation</a:t>
            </a:r>
          </a:p>
          <a:p>
            <a:pPr algn="l" defTabSz="914400">
              <a:spcBef>
                <a:spcPts val="1000"/>
              </a:spcBef>
            </a:pPr>
            <a:endParaRPr lang="en-US" sz="2000">
              <a:solidFill>
                <a:schemeClr val="tx1"/>
              </a:solidFill>
            </a:endParaRPr>
          </a:p>
          <a:p>
            <a:pPr algn="l" defTabSz="914400">
              <a:spcBef>
                <a:spcPts val="1000"/>
              </a:spcBef>
            </a:pPr>
            <a:endParaRPr lang="en-US" sz="2000">
              <a:solidFill>
                <a:schemeClr val="tx1"/>
              </a:solidFill>
            </a:endParaRPr>
          </a:p>
          <a:p>
            <a:pPr algn="l" defTabSz="914400">
              <a:spcBef>
                <a:spcPts val="1000"/>
              </a:spcBef>
            </a:pPr>
            <a:endParaRPr lang="en-US" sz="2000">
              <a:solidFill>
                <a:schemeClr val="tx1"/>
              </a:solidFill>
            </a:endParaRPr>
          </a:p>
          <a:p>
            <a:pPr algn="l" defTabSz="914400">
              <a:spcBef>
                <a:spcPts val="1000"/>
              </a:spcBef>
            </a:pPr>
            <a:endParaRPr lang="en-US" sz="2000">
              <a:solidFill>
                <a:schemeClr val="tx1"/>
              </a:solidFill>
            </a:endParaRPr>
          </a:p>
          <a:p>
            <a:pPr algn="l" defTabSz="914400">
              <a:spcBef>
                <a:spcPts val="1000"/>
              </a:spcBef>
            </a:pPr>
            <a:endParaRPr lang="en-US" sz="2000">
              <a:solidFill>
                <a:schemeClr val="tx1"/>
              </a:solidFill>
            </a:endParaRPr>
          </a:p>
          <a:p>
            <a:pPr algn="l" defTabSz="914400">
              <a:spcBef>
                <a:spcPts val="1000"/>
              </a:spcBef>
            </a:pPr>
            <a:endParaRPr lang="en-US" sz="2000">
              <a:solidFill>
                <a:schemeClr val="tx1"/>
              </a:solidFill>
            </a:endParaRPr>
          </a:p>
          <a:p>
            <a:pPr algn="l" defTabSz="914400">
              <a:spcBef>
                <a:spcPts val="1000"/>
              </a:spcBef>
            </a:pPr>
            <a:endParaRPr lang="en-US" sz="2000">
              <a:solidFill>
                <a:schemeClr val="tx1"/>
              </a:solidFill>
            </a:endParaRPr>
          </a:p>
          <a:p>
            <a:pPr algn="l" defTabSz="914400">
              <a:spcBef>
                <a:spcPts val="1000"/>
              </a:spcBef>
            </a:pPr>
            <a:r>
              <a:rPr lang="en-US" sz="2000">
                <a:solidFill>
                  <a:schemeClr val="tx1"/>
                </a:solidFill>
              </a:rPr>
              <a:t>Proposito</a:t>
            </a:r>
          </a:p>
          <a:p>
            <a:pPr algn="l" defTabSz="914400">
              <a:spcBef>
                <a:spcPts val="1000"/>
              </a:spcBef>
            </a:pPr>
            <a:r>
              <a:rPr lang="en-US" sz="2000">
                <a:solidFill>
                  <a:schemeClr val="tx1"/>
                </a:solidFill>
              </a:rPr>
              <a:t>Participación Escolar</a:t>
            </a:r>
          </a:p>
          <a:p>
            <a:pPr algn="l" defTabSz="914400">
              <a:spcBef>
                <a:spcPts val="1000"/>
              </a:spcBef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503C5846-EA59-4F5C-87F1-D783CEF81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71864" cy="9753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4" name="Picture 17">
            <a:extLst>
              <a:ext uri="{FF2B5EF4-FFF2-40B4-BE49-F238E27FC236}">
                <a16:creationId xmlns:a16="http://schemas.microsoft.com/office/drawing/2014/main" id="{71D795E3-BF2F-4B90-B8B3-E985B7D0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0"/>
          <a:stretch/>
        </p:blipFill>
        <p:spPr>
          <a:xfrm rot="16200000">
            <a:off x="2470879" y="3552613"/>
            <a:ext cx="9753600" cy="264837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5315" y="1168021"/>
            <a:ext cx="6748559" cy="74270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6700" b="1">
                <a:solidFill>
                  <a:srgbClr val="FFFFFF"/>
                </a:solidFill>
              </a:rPr>
              <a:t>Title I Program </a:t>
            </a:r>
            <a:br>
              <a:rPr lang="en-US" sz="6700" b="1">
                <a:solidFill>
                  <a:srgbClr val="FFFFFF"/>
                </a:solidFill>
              </a:rPr>
            </a:br>
            <a:br>
              <a:rPr lang="en-US" sz="6700" b="1">
                <a:solidFill>
                  <a:srgbClr val="FFFFFF"/>
                </a:solidFill>
              </a:rPr>
            </a:br>
            <a:r>
              <a:rPr lang="en-US" sz="6700" b="1">
                <a:solidFill>
                  <a:srgbClr val="FFFFFF"/>
                </a:solidFill>
              </a:rPr>
              <a:t>			Programa Titulo I	</a:t>
            </a:r>
          </a:p>
        </p:txBody>
      </p:sp>
    </p:spTree>
    <p:extLst>
      <p:ext uri="{BB962C8B-B14F-4D97-AF65-F5344CB8AC3E}">
        <p14:creationId xmlns:p14="http://schemas.microsoft.com/office/powerpoint/2010/main" val="3595110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2" b="97357" l="1534" r="98160">
                        <a14:foregroundMark x1="88037" y1="57489" x2="98160" y2="70044"/>
                        <a14:foregroundMark x1="98160" y1="70044" x2="90013" y2="77633"/>
                        <a14:foregroundMark x1="17791" y1="19383" x2="17791" y2="19383"/>
                        <a14:foregroundMark x1="32048" y1="16080" x2="31902" y2="15859"/>
                        <a14:foregroundMark x1="40184" y1="28414" x2="34347" y2="19566"/>
                        <a14:foregroundMark x1="31902" y1="15859" x2="13497" y2="11454"/>
                        <a14:foregroundMark x1="13497" y1="11454" x2="307" y2="20925"/>
                        <a14:foregroundMark x1="307" y1="20925" x2="920" y2="95595"/>
                        <a14:foregroundMark x1="920" y1="95595" x2="40184" y2="99339"/>
                        <a14:foregroundMark x1="40184" y1="99339" x2="60123" y2="98458"/>
                        <a14:foregroundMark x1="60123" y1="98458" x2="80982" y2="99119"/>
                        <a14:foregroundMark x1="80982" y1="99119" x2="38650" y2="98899"/>
                        <a14:foregroundMark x1="38650" y1="98899" x2="19632" y2="93392"/>
                        <a14:foregroundMark x1="19632" y1="93392" x2="44172" y2="94053"/>
                        <a14:foregroundMark x1="44172" y1="94053" x2="68712" y2="93172"/>
                        <a14:foregroundMark x1="68712" y1="93172" x2="87117" y2="97577"/>
                        <a14:foregroundMark x1="87117" y1="97577" x2="85927" y2="92070"/>
                        <a14:foregroundMark x1="3681" y1="16079" x2="2454" y2="28634"/>
                        <a14:foregroundMark x1="2454" y1="28634" x2="23926" y2="49780"/>
                        <a14:foregroundMark x1="23926" y1="49780" x2="40798" y2="57048"/>
                        <a14:foregroundMark x1="40798" y1="57048" x2="10736" y2="89648"/>
                        <a14:foregroundMark x1="10736" y1="89648" x2="920" y2="77974"/>
                        <a14:foregroundMark x1="920" y1="77974" x2="0" y2="38546"/>
                        <a14:foregroundMark x1="0" y1="38546" x2="1534" y2="64758"/>
                        <a14:foregroundMark x1="1534" y1="64758" x2="1534" y2="60573"/>
                        <a14:backgroundMark x1="33129" y1="15198" x2="41718" y2="18062"/>
                        <a14:backgroundMark x1="72393" y1="33040" x2="87117" y2="41850"/>
                        <a14:backgroundMark x1="87117" y1="41850" x2="90184" y2="49780"/>
                        <a14:backgroundMark x1="89571" y1="78194" x2="88037" y2="81718"/>
                        <a14:backgroundMark x1="89571" y1="78634" x2="84663" y2="90969"/>
                        <a14:backgroundMark x1="84663" y1="90969" x2="84663" y2="88326"/>
                        <a14:backgroundMark x1="87423" y1="93172" x2="86810" y2="91850"/>
                        <a14:backgroundMark x1="84663" y1="91410" x2="84356" y2="90749"/>
                        <a14:backgroundMark x1="84356" y1="90529" x2="85890" y2="90088"/>
                        <a14:backgroundMark x1="91104" y1="78634" x2="88037" y2="79295"/>
                        <a14:backgroundMark x1="88344" y1="93172" x2="85276" y2="9096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10542481" y="5960646"/>
            <a:ext cx="2462319" cy="375376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blurRad="63500" dist="38099" dir="54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010AFF1A-727C-D643-B3A5-555ADC559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312" y="306074"/>
            <a:ext cx="11314176" cy="2435851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			             </a:t>
            </a:r>
            <a:r>
              <a:rPr lang="en-US" b="1" dirty="0">
                <a:solidFill>
                  <a:schemeClr val="tx2"/>
                </a:solidFill>
              </a:rPr>
              <a:t>PROPOSITO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b="1" dirty="0"/>
              <a:t>PURPOSE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7D8FA8-5CAF-354C-9315-1AD34DA61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8712" y="2238161"/>
            <a:ext cx="5234661" cy="1295400"/>
          </a:xfrm>
        </p:spPr>
        <p:txBody>
          <a:bodyPr>
            <a:normAutofit fontScale="85000" lnSpcReduction="10000"/>
          </a:bodyPr>
          <a:lstStyle/>
          <a:p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Title I provides federal funding to schools to help students meet the challenging State academic standards</a:t>
            </a:r>
            <a:br>
              <a:rPr lang="en-US" sz="2400" dirty="0">
                <a:latin typeface="Helvetica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endParaRPr lang="en-US" sz="2400" dirty="0"/>
          </a:p>
        </p:txBody>
      </p:sp>
      <p:sp>
        <p:nvSpPr>
          <p:cNvPr id="2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948712" y="3352800"/>
            <a:ext cx="5447445" cy="4665133"/>
          </a:xfrm>
        </p:spPr>
        <p:txBody>
          <a:bodyPr>
            <a:noAutofit/>
          </a:bodyPr>
          <a:lstStyle/>
          <a:p>
            <a:pPr marL="457200" indent="-457200" algn="l" eaLnBrk="1" hangingPunct="1">
              <a:buSzPct val="155000"/>
              <a:buFontTx/>
              <a:buBlip>
                <a:blip r:embed="rId5"/>
              </a:buBlip>
            </a:pPr>
            <a:r>
              <a:rPr lang="en-US" sz="2200" dirty="0">
                <a:latin typeface="Helvetica"/>
                <a:ea typeface="Helvetica"/>
                <a:cs typeface="Helvetica"/>
                <a:sym typeface="Helvetica"/>
              </a:rPr>
              <a:t>Title I funds are targeted to schools with high numbers of children from low-income families.</a:t>
            </a:r>
          </a:p>
          <a:p>
            <a:pPr marL="457200" indent="-457200">
              <a:buSzPct val="155000"/>
              <a:buBlip>
                <a:blip r:embed="rId5"/>
              </a:buBlip>
            </a:pPr>
            <a:r>
              <a:rPr lang="en-US" sz="2200" dirty="0">
                <a:latin typeface="Helvetica"/>
                <a:ea typeface="Helvetica"/>
                <a:cs typeface="Helvetica"/>
                <a:sym typeface="Helvetica"/>
              </a:rPr>
              <a:t>Title I is part of the </a:t>
            </a:r>
            <a:r>
              <a:rPr lang="en-US" sz="2200" b="1" dirty="0">
                <a:latin typeface="Helvetica"/>
                <a:ea typeface="Helvetica"/>
                <a:cs typeface="Helvetica"/>
                <a:sym typeface="Helvetica"/>
              </a:rPr>
              <a:t>Every Student Succeeds Act </a:t>
            </a:r>
            <a:r>
              <a:rPr lang="en-US" sz="2200" dirty="0">
                <a:latin typeface="Helvetica"/>
                <a:ea typeface="Helvetica"/>
                <a:cs typeface="Helvetica"/>
                <a:sym typeface="Helvetica"/>
              </a:rPr>
              <a:t>and provides about </a:t>
            </a:r>
            <a:r>
              <a:rPr lang="en-US" sz="2200" b="1" dirty="0">
                <a:latin typeface="Helvetica"/>
                <a:ea typeface="Helvetica"/>
                <a:cs typeface="Helvetica"/>
                <a:sym typeface="Helvetica"/>
              </a:rPr>
              <a:t>$15 billion</a:t>
            </a:r>
            <a:r>
              <a:rPr lang="en-US" sz="2200" dirty="0">
                <a:latin typeface="Helvetica"/>
                <a:ea typeface="Helvetica"/>
                <a:cs typeface="Helvetica"/>
                <a:sym typeface="Helvetica"/>
              </a:rPr>
              <a:t> per year in federal aid to local schools across the United States.</a:t>
            </a:r>
            <a:endParaRPr lang="en-US" sz="2200" dirty="0">
              <a:latin typeface="Helvetica"/>
              <a:sym typeface="Helvetica"/>
            </a:endParaRPr>
          </a:p>
          <a:p>
            <a:pPr marL="457200" indent="-457200" algn="l" eaLnBrk="1" hangingPunct="1">
              <a:buSzPct val="155000"/>
              <a:buFontTx/>
              <a:buBlip>
                <a:blip r:embed="rId5"/>
              </a:buBlip>
            </a:pPr>
            <a:r>
              <a:rPr lang="en-US" sz="2200" b="1" dirty="0">
                <a:latin typeface="Helvetica"/>
                <a:ea typeface="Helvetica"/>
                <a:cs typeface="Helvetica"/>
                <a:sym typeface="Helvetica"/>
              </a:rPr>
              <a:t>More than 55,900 public schools</a:t>
            </a:r>
            <a:r>
              <a:rPr lang="en-US" sz="2200" dirty="0">
                <a:latin typeface="Helvetica"/>
                <a:ea typeface="Helvetica"/>
                <a:cs typeface="Helvetica"/>
                <a:sym typeface="Helvetica"/>
              </a:rPr>
              <a:t> receive Title I funds.</a:t>
            </a:r>
          </a:p>
          <a:p>
            <a:pPr marL="457200" indent="-457200" algn="l" eaLnBrk="1" hangingPunct="1">
              <a:buSzPct val="155000"/>
              <a:buFontTx/>
              <a:buBlip>
                <a:blip r:embed="rId5"/>
              </a:buBlip>
            </a:pPr>
            <a:r>
              <a:rPr lang="en-US" sz="2200" dirty="0">
                <a:latin typeface="Helvetica"/>
                <a:cs typeface="Helvetica"/>
                <a:sym typeface="Helvetica"/>
              </a:rPr>
              <a:t>Title I serves </a:t>
            </a:r>
            <a:r>
              <a:rPr lang="en-US" sz="2200" b="1" dirty="0">
                <a:latin typeface="Helvetica"/>
                <a:cs typeface="Helvetica"/>
                <a:sym typeface="Helvetica"/>
              </a:rPr>
              <a:t>more than 26 million children</a:t>
            </a:r>
            <a:r>
              <a:rPr lang="en-US" sz="2200" dirty="0">
                <a:latin typeface="Helvetica"/>
                <a:cs typeface="Helvetica"/>
                <a:sym typeface="Helvetica"/>
              </a:rPr>
              <a:t>.</a:t>
            </a:r>
            <a:endParaRPr lang="en-US" sz="2200" dirty="0">
              <a:latin typeface="Helvetica"/>
              <a:sym typeface="Helvetica"/>
            </a:endParaRPr>
          </a:p>
          <a:p>
            <a:pPr marL="457200" indent="-457200" algn="l" eaLnBrk="1" hangingPunct="1">
              <a:buSzPct val="155000"/>
              <a:buFontTx/>
              <a:buBlip>
                <a:blip r:embed="rId5"/>
              </a:buBlip>
            </a:pPr>
            <a:endParaRPr lang="en-US" sz="2000" dirty="0">
              <a:latin typeface="Helvetica"/>
              <a:sym typeface="Helvetica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632589-F74B-A34B-9498-8E687B3224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26194" y="1524000"/>
            <a:ext cx="5234661" cy="1471260"/>
          </a:xfrm>
        </p:spPr>
        <p:txBody>
          <a:bodyPr>
            <a:noAutofit/>
          </a:bodyPr>
          <a:lstStyle/>
          <a:p>
            <a:r>
              <a:rPr lang="es-MX" sz="20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 titulo I proporciona fondos federales a las escuelas para ayudar a los estudiantes a cumplir con los estándares académicos del estado</a:t>
            </a:r>
            <a:br>
              <a:rPr lang="es-MX" sz="2000" dirty="0">
                <a:solidFill>
                  <a:schemeClr val="tx2"/>
                </a:solidFill>
                <a:latin typeface="Helvetica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2631F1-BF83-3147-B16B-03CB1A4E6B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01734" y="2995260"/>
            <a:ext cx="5136896" cy="4588933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SzPct val="155000"/>
              <a:buBlip>
                <a:blip r:embed="rId5"/>
              </a:buBlip>
            </a:pPr>
            <a:r>
              <a:rPr lang="es-MX" sz="3200" dirty="0">
                <a:solidFill>
                  <a:schemeClr val="tx2"/>
                </a:solidFill>
                <a:latin typeface="Helvetica"/>
                <a:ea typeface="Helvetica"/>
                <a:cs typeface="Helvetica"/>
                <a:sym typeface="Helvetica"/>
              </a:rPr>
              <a:t>Los fondos de Titulo I están destinados a escuelas con alto numero de niños de familias de bajos ingresos.</a:t>
            </a:r>
          </a:p>
          <a:p>
            <a:pPr marL="457200" indent="-457200">
              <a:buSzPct val="155000"/>
              <a:buBlip>
                <a:blip r:embed="rId5"/>
              </a:buBlip>
            </a:pPr>
            <a:r>
              <a:rPr lang="es-MX" sz="3200" dirty="0">
                <a:solidFill>
                  <a:schemeClr val="tx2"/>
                </a:solidFill>
                <a:latin typeface="Helvetica"/>
                <a:ea typeface="Helvetica"/>
                <a:cs typeface="Helvetica"/>
                <a:sym typeface="Helvetica"/>
              </a:rPr>
              <a:t>El Titulo I es parte de </a:t>
            </a:r>
            <a:r>
              <a:rPr lang="es-MX" sz="3200" b="1" dirty="0">
                <a:solidFill>
                  <a:schemeClr val="tx2"/>
                </a:solidFill>
                <a:latin typeface="Helvetica"/>
                <a:ea typeface="Helvetica"/>
                <a:cs typeface="Helvetica"/>
                <a:sym typeface="Helvetica"/>
              </a:rPr>
              <a:t>La Ley Cada Estudiante Triunfa </a:t>
            </a:r>
            <a:r>
              <a:rPr lang="es-MX" sz="3200" dirty="0">
                <a:solidFill>
                  <a:schemeClr val="tx2"/>
                </a:solidFill>
                <a:latin typeface="Helvetica"/>
                <a:ea typeface="Helvetica"/>
                <a:cs typeface="Helvetica"/>
                <a:sym typeface="Helvetica"/>
              </a:rPr>
              <a:t>y probé  aproximadamente  </a:t>
            </a:r>
            <a:r>
              <a:rPr lang="es-MX" sz="3200" b="1" dirty="0">
                <a:solidFill>
                  <a:schemeClr val="tx2"/>
                </a:solidFill>
                <a:latin typeface="Helvetica"/>
                <a:ea typeface="Helvetica"/>
                <a:cs typeface="Helvetica"/>
                <a:sym typeface="Helvetica"/>
              </a:rPr>
              <a:t>$15 billones</a:t>
            </a:r>
            <a:r>
              <a:rPr lang="es-MX" sz="3200" dirty="0">
                <a:solidFill>
                  <a:schemeClr val="tx2"/>
                </a:solidFill>
                <a:latin typeface="Helvetica"/>
                <a:ea typeface="Helvetica"/>
                <a:cs typeface="Helvetica"/>
                <a:sym typeface="Helvetica"/>
              </a:rPr>
              <a:t>  federales por año en todo Estados Unidos a escuelas locales.</a:t>
            </a:r>
            <a:endParaRPr lang="es-MX" sz="3200" dirty="0">
              <a:solidFill>
                <a:schemeClr val="tx2"/>
              </a:solidFill>
              <a:latin typeface="Helvetica"/>
              <a:sym typeface="Helvetica"/>
            </a:endParaRPr>
          </a:p>
          <a:p>
            <a:pPr marL="457200" indent="-457200">
              <a:buSzPct val="155000"/>
              <a:buBlip>
                <a:blip r:embed="rId5"/>
              </a:buBlip>
            </a:pPr>
            <a:r>
              <a:rPr lang="es-MX" sz="3200" b="1" dirty="0">
                <a:solidFill>
                  <a:schemeClr val="tx2"/>
                </a:solidFill>
                <a:latin typeface="Helvetica"/>
                <a:ea typeface="Helvetica"/>
                <a:cs typeface="Helvetica"/>
                <a:sym typeface="Helvetica"/>
              </a:rPr>
              <a:t>Mas de 55,900 escuelas publicas</a:t>
            </a:r>
            <a:r>
              <a:rPr lang="es-MX" sz="3200" dirty="0">
                <a:solidFill>
                  <a:schemeClr val="tx2"/>
                </a:solidFill>
                <a:latin typeface="Helvetica"/>
                <a:ea typeface="Helvetica"/>
                <a:cs typeface="Helvetica"/>
                <a:sym typeface="Helvetica"/>
              </a:rPr>
              <a:t> reciben fondos de Titulo I.</a:t>
            </a:r>
          </a:p>
          <a:p>
            <a:pPr marL="457200" indent="-457200">
              <a:buSzPct val="155000"/>
              <a:buBlip>
                <a:blip r:embed="rId5"/>
              </a:buBlip>
            </a:pPr>
            <a:r>
              <a:rPr lang="es-MX" sz="3200" dirty="0">
                <a:solidFill>
                  <a:schemeClr val="tx2"/>
                </a:solidFill>
                <a:latin typeface="Helvetica"/>
                <a:cs typeface="Helvetica"/>
                <a:sym typeface="Helvetica"/>
              </a:rPr>
              <a:t>El Titulo I sirve a </a:t>
            </a:r>
            <a:r>
              <a:rPr lang="es-MX" sz="3200" b="1" dirty="0">
                <a:solidFill>
                  <a:schemeClr val="tx2"/>
                </a:solidFill>
                <a:latin typeface="Helvetica"/>
                <a:cs typeface="Helvetica"/>
                <a:sym typeface="Helvetica"/>
              </a:rPr>
              <a:t>mas de 26 millones de niños.</a:t>
            </a:r>
            <a:endParaRPr lang="es-MX" sz="3200" dirty="0">
              <a:solidFill>
                <a:schemeClr val="tx2"/>
              </a:solidFill>
              <a:latin typeface="Helvetica"/>
              <a:sym typeface="Helvetica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01867" y="7837527"/>
            <a:ext cx="3467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US Department of Education  </a:t>
            </a:r>
          </a:p>
          <a:p>
            <a:pPr marL="457200" indent="-457200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Title I, Part A</a:t>
            </a:r>
          </a:p>
          <a:p>
            <a:pPr marL="457200" indent="-457200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Budget Tables</a:t>
            </a:r>
          </a:p>
          <a:p>
            <a:endParaRPr lang="en-US" sz="1400" dirty="0"/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1394ACEA-5451-1C45-9579-5BB06346FFDA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12" b="97357" l="1534" r="98160">
                        <a14:foregroundMark x1="88037" y1="57489" x2="98160" y2="70044"/>
                        <a14:foregroundMark x1="90799" y1="76901" x2="90013" y2="77633"/>
                        <a14:foregroundMark x1="98160" y1="70044" x2="91355" y2="76383"/>
                        <a14:foregroundMark x1="17791" y1="19383" x2="17791" y2="19383"/>
                        <a14:foregroundMark x1="32048" y1="16080" x2="31902" y2="15859"/>
                        <a14:foregroundMark x1="40184" y1="28414" x2="34347" y2="19566"/>
                        <a14:foregroundMark x1="31902" y1="15859" x2="13497" y2="11454"/>
                        <a14:foregroundMark x1="13497" y1="11454" x2="307" y2="20925"/>
                        <a14:foregroundMark x1="307" y1="20925" x2="920" y2="95595"/>
                        <a14:foregroundMark x1="920" y1="95595" x2="40184" y2="99339"/>
                        <a14:foregroundMark x1="40184" y1="99339" x2="60123" y2="98458"/>
                        <a14:foregroundMark x1="60123" y1="98458" x2="80982" y2="99119"/>
                        <a14:foregroundMark x1="80982" y1="99119" x2="38650" y2="98899"/>
                        <a14:foregroundMark x1="38650" y1="98899" x2="19632" y2="93392"/>
                        <a14:foregroundMark x1="19632" y1="93392" x2="44172" y2="94053"/>
                        <a14:foregroundMark x1="44172" y1="94053" x2="68712" y2="93172"/>
                        <a14:foregroundMark x1="68712" y1="93172" x2="87117" y2="97577"/>
                        <a14:foregroundMark x1="87117" y1="97577" x2="86819" y2="96195"/>
                        <a14:foregroundMark x1="3681" y1="16079" x2="2454" y2="28634"/>
                        <a14:foregroundMark x1="2454" y1="28634" x2="23926" y2="49780"/>
                        <a14:foregroundMark x1="23926" y1="49780" x2="40798" y2="57048"/>
                        <a14:foregroundMark x1="40798" y1="57048" x2="10736" y2="89648"/>
                        <a14:foregroundMark x1="10736" y1="89648" x2="920" y2="77974"/>
                        <a14:foregroundMark x1="920" y1="77974" x2="0" y2="38546"/>
                        <a14:foregroundMark x1="0" y1="38546" x2="1534" y2="64758"/>
                        <a14:foregroundMark x1="1534" y1="64758" x2="1534" y2="60573"/>
                        <a14:backgroundMark x1="33129" y1="15198" x2="41718" y2="18062"/>
                        <a14:backgroundMark x1="72393" y1="33040" x2="87117" y2="41850"/>
                        <a14:backgroundMark x1="87117" y1="41850" x2="90184" y2="49780"/>
                        <a14:backgroundMark x1="89571" y1="78194" x2="88037" y2="81718"/>
                        <a14:backgroundMark x1="89571" y1="78634" x2="84663" y2="90969"/>
                        <a14:backgroundMark x1="84663" y1="90969" x2="84663" y2="88326"/>
                        <a14:backgroundMark x1="87423" y1="93172" x2="86810" y2="91850"/>
                        <a14:backgroundMark x1="84663" y1="91410" x2="84356" y2="90749"/>
                        <a14:backgroundMark x1="84356" y1="90529" x2="85890" y2="90088"/>
                        <a14:backgroundMark x1="91104" y1="78634" x2="88037" y2="79295"/>
                        <a14:backgroundMark x1="88344" y1="93172" x2="85276" y2="90969"/>
                        <a14:backgroundMark x1="91718" y1="77753" x2="92331" y2="77974"/>
                        <a14:backgroundMark x1="87117" y1="92952" x2="88344" y2="92952"/>
                        <a14:backgroundMark x1="88957" y1="93612" x2="88957" y2="93612"/>
                        <a14:backgroundMark x1="87730" y1="93172" x2="83129" y2="92952"/>
                        <a14:backgroundMark x1="89571" y1="79295" x2="91104" y2="7687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9974544" y="5486401"/>
            <a:ext cx="3030256" cy="425804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blurRad="63500" dist="38099" dir="5400000" algn="ctr" rotWithShape="0">
              <a:schemeClr val="bg2">
                <a:alpha val="75000"/>
              </a:scheme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8B8BAE4-1DF4-B945-A2AA-1A08FBD5AA10}"/>
                  </a:ext>
                </a:extLst>
              </p14:cNvPr>
              <p14:cNvContentPartPr/>
              <p14:nvPr/>
            </p14:nvContentPartPr>
            <p14:xfrm>
              <a:off x="9931882" y="8219587"/>
              <a:ext cx="107280" cy="135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8B8BAE4-1DF4-B945-A2AA-1A08FBD5AA1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922882" y="8210587"/>
                <a:ext cx="1249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5B31D2E-7617-BB49-8C3F-AE7209B2B853}"/>
                  </a:ext>
                </a:extLst>
              </p14:cNvPr>
              <p14:cNvContentPartPr/>
              <p14:nvPr/>
            </p14:nvContentPartPr>
            <p14:xfrm>
              <a:off x="9993442" y="8244787"/>
              <a:ext cx="32040" cy="2617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5B31D2E-7617-BB49-8C3F-AE7209B2B85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84442" y="8235787"/>
                <a:ext cx="4968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C79884D-9BEF-1548-81AB-3A79A99FAC9C}"/>
                  </a:ext>
                </a:extLst>
              </p14:cNvPr>
              <p14:cNvContentPartPr/>
              <p14:nvPr/>
            </p14:nvContentPartPr>
            <p14:xfrm>
              <a:off x="9923242" y="8347747"/>
              <a:ext cx="74520" cy="169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C79884D-9BEF-1548-81AB-3A79A99FAC9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914285" y="8338728"/>
                <a:ext cx="92075" cy="186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D033312-AD5D-9B41-8CB5-A7666C377858}"/>
                  </a:ext>
                </a:extLst>
              </p14:cNvPr>
              <p14:cNvContentPartPr/>
              <p14:nvPr/>
            </p14:nvContentPartPr>
            <p14:xfrm>
              <a:off x="9992002" y="8532067"/>
              <a:ext cx="6840" cy="10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D033312-AD5D-9B41-8CB5-A7666C37785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983002" y="8523067"/>
                <a:ext cx="2448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8800632-1B7F-B748-BD60-5046FCC5E491}"/>
                  </a:ext>
                </a:extLst>
              </p14:cNvPr>
              <p14:cNvContentPartPr/>
              <p14:nvPr/>
            </p14:nvContentPartPr>
            <p14:xfrm>
              <a:off x="9923602" y="8213107"/>
              <a:ext cx="117720" cy="1472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8800632-1B7F-B748-BD60-5046FCC5E49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914602" y="8204107"/>
                <a:ext cx="1353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FC0E032-DA86-B246-A614-5704BFE4C323}"/>
                  </a:ext>
                </a:extLst>
              </p14:cNvPr>
              <p14:cNvContentPartPr/>
              <p14:nvPr/>
            </p14:nvContentPartPr>
            <p14:xfrm>
              <a:off x="9929362" y="8203387"/>
              <a:ext cx="124920" cy="3816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FC0E032-DA86-B246-A614-5704BFE4C32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911362" y="8185387"/>
                <a:ext cx="160560" cy="41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EF36BA8B-A420-9746-A31B-85EC2F5C22A4}"/>
              </a:ext>
            </a:extLst>
          </p:cNvPr>
          <p:cNvGrpSpPr/>
          <p:nvPr/>
        </p:nvGrpSpPr>
        <p:grpSpPr>
          <a:xfrm>
            <a:off x="9903802" y="8203387"/>
            <a:ext cx="179640" cy="424440"/>
            <a:chOff x="9903802" y="8203387"/>
            <a:chExt cx="179640" cy="42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DD20B80-21E0-4F4D-8AAE-96825CFD50F0}"/>
                    </a:ext>
                  </a:extLst>
                </p14:cNvPr>
                <p14:cNvContentPartPr/>
                <p14:nvPr/>
              </p14:nvContentPartPr>
              <p14:xfrm>
                <a:off x="9903802" y="8221387"/>
                <a:ext cx="134640" cy="146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DD20B80-21E0-4F4D-8AAE-96825CFD50F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894802" y="8212409"/>
                  <a:ext cx="152280" cy="1641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4E641D8-D550-6E46-B54F-36DB543B1091}"/>
                    </a:ext>
                  </a:extLst>
                </p14:cNvPr>
                <p14:cNvContentPartPr/>
                <p14:nvPr/>
              </p14:nvContentPartPr>
              <p14:xfrm>
                <a:off x="9903802" y="8359987"/>
                <a:ext cx="36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4E641D8-D550-6E46-B54F-36DB543B109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894802" y="835098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23354AD-7E4D-294C-B63D-65F8A0E9E228}"/>
                    </a:ext>
                  </a:extLst>
                </p14:cNvPr>
                <p14:cNvContentPartPr/>
                <p14:nvPr/>
              </p14:nvContentPartPr>
              <p14:xfrm>
                <a:off x="9934402" y="8203387"/>
                <a:ext cx="149040" cy="424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23354AD-7E4D-294C-B63D-65F8A0E9E22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916445" y="8185402"/>
                  <a:ext cx="184594" cy="46005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75" y="838200"/>
            <a:ext cx="6172200" cy="1143000"/>
          </a:xfrm>
        </p:spPr>
        <p:txBody>
          <a:bodyPr>
            <a:normAutofit/>
          </a:bodyPr>
          <a:lstStyle/>
          <a:p>
            <a:r>
              <a:rPr lang="en-US" b="1" dirty="0"/>
              <a:t>Participation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45231277"/>
              </p:ext>
            </p:extLst>
          </p:nvPr>
        </p:nvGraphicFramePr>
        <p:xfrm>
          <a:off x="117474" y="1239308"/>
          <a:ext cx="6384925" cy="555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931CDD5-0CC4-B648-93DF-B37710C7438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26856070"/>
              </p:ext>
            </p:extLst>
          </p:nvPr>
        </p:nvGraphicFramePr>
        <p:xfrm>
          <a:off x="6441310" y="4258879"/>
          <a:ext cx="6563489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603FD25-8495-6443-A18C-FFBF7848B108}"/>
              </a:ext>
            </a:extLst>
          </p:cNvPr>
          <p:cNvSpPr txBox="1"/>
          <p:nvPr/>
        </p:nvSpPr>
        <p:spPr>
          <a:xfrm>
            <a:off x="7038976" y="3777978"/>
            <a:ext cx="5943598" cy="961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690" b="1" dirty="0">
                <a:solidFill>
                  <a:schemeClr val="tx2"/>
                </a:solidFill>
                <a:latin typeface="+mj-lt"/>
              </a:rPr>
              <a:t>PARTICIPACIÓN</a:t>
            </a:r>
            <a:endParaRPr lang="en-US" sz="569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7992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6559626-B5BE-44EF-8F21-5B2E75979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20500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0BBD62-840F-4727-8E73-174F0D657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2435"/>
            <a:ext cx="13004800" cy="3531165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E63E7A4-A272-4644-BE74-78D761FC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952410" y="1168021"/>
            <a:ext cx="3460207" cy="74270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Bef>
                <a:spcPts val="1000"/>
              </a:spcBef>
            </a:pPr>
            <a:r>
              <a:rPr lang="en-US" sz="2000">
                <a:solidFill>
                  <a:schemeClr val="tx1"/>
                </a:solidFill>
              </a:rPr>
              <a:t>Tipos</a:t>
            </a:r>
          </a:p>
          <a:p>
            <a:pPr algn="l" defTabSz="914400">
              <a:spcBef>
                <a:spcPts val="1000"/>
              </a:spcBef>
            </a:pPr>
            <a:r>
              <a:rPr lang="en-US" sz="2000">
                <a:solidFill>
                  <a:schemeClr val="tx1"/>
                </a:solidFill>
              </a:rPr>
              <a:t>Cronología de resultados</a:t>
            </a:r>
          </a:p>
          <a:p>
            <a:pPr algn="l" defTabSz="914400">
              <a:spcBef>
                <a:spcPts val="1000"/>
              </a:spcBef>
            </a:pPr>
            <a:endParaRPr lang="en-US" sz="2000">
              <a:solidFill>
                <a:schemeClr val="tx1"/>
              </a:solidFill>
            </a:endParaRPr>
          </a:p>
          <a:p>
            <a:pPr algn="l" defTabSz="914400">
              <a:spcBef>
                <a:spcPts val="1000"/>
              </a:spcBef>
            </a:pPr>
            <a:endParaRPr lang="en-US" sz="2000">
              <a:solidFill>
                <a:schemeClr val="tx1"/>
              </a:solidFill>
            </a:endParaRPr>
          </a:p>
          <a:p>
            <a:pPr algn="l" defTabSz="914400">
              <a:spcBef>
                <a:spcPts val="1000"/>
              </a:spcBef>
            </a:pPr>
            <a:endParaRPr lang="en-US" sz="2000">
              <a:solidFill>
                <a:schemeClr val="tx1"/>
              </a:solidFill>
            </a:endParaRPr>
          </a:p>
          <a:p>
            <a:pPr algn="l" defTabSz="914400">
              <a:spcBef>
                <a:spcPts val="1000"/>
              </a:spcBef>
            </a:pPr>
            <a:endParaRPr lang="en-US" sz="2000">
              <a:solidFill>
                <a:schemeClr val="tx1"/>
              </a:solidFill>
            </a:endParaRPr>
          </a:p>
          <a:p>
            <a:pPr algn="l" defTabSz="914400">
              <a:spcBef>
                <a:spcPts val="1000"/>
              </a:spcBef>
            </a:pPr>
            <a:endParaRPr lang="en-US" sz="2000">
              <a:solidFill>
                <a:schemeClr val="tx1"/>
              </a:solidFill>
            </a:endParaRPr>
          </a:p>
          <a:p>
            <a:pPr algn="l" defTabSz="914400">
              <a:spcBef>
                <a:spcPts val="1000"/>
              </a:spcBef>
            </a:pPr>
            <a:r>
              <a:rPr lang="en-US" sz="2000">
                <a:solidFill>
                  <a:schemeClr val="tx1"/>
                </a:solidFill>
              </a:rPr>
              <a:t>Types</a:t>
            </a:r>
          </a:p>
          <a:p>
            <a:pPr algn="l" defTabSz="914400">
              <a:spcBef>
                <a:spcPts val="1000"/>
              </a:spcBef>
            </a:pPr>
            <a:r>
              <a:rPr lang="en-US" sz="2000">
                <a:solidFill>
                  <a:schemeClr val="tx1"/>
                </a:solidFill>
              </a:rPr>
              <a:t>Timeline for Results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3C5846-EA59-4F5C-87F1-D783CEF81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71864" cy="9753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1D795E3-BF2F-4B90-B8B3-E985B7D0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0"/>
          <a:stretch/>
        </p:blipFill>
        <p:spPr>
          <a:xfrm rot="16200000">
            <a:off x="2470879" y="3552613"/>
            <a:ext cx="9753600" cy="264837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5315" y="1168021"/>
            <a:ext cx="6748559" cy="74270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6700" b="1">
                <a:solidFill>
                  <a:srgbClr val="FFFFFF"/>
                </a:solidFill>
              </a:rPr>
              <a:t>     Evaluaciones educativas</a:t>
            </a:r>
            <a:br>
              <a:rPr lang="en-US" sz="6700" b="1">
                <a:solidFill>
                  <a:srgbClr val="FFFFFF"/>
                </a:solidFill>
              </a:rPr>
            </a:br>
            <a:br>
              <a:rPr lang="en-US" sz="6700" b="1">
                <a:solidFill>
                  <a:srgbClr val="FFFFFF"/>
                </a:solidFill>
              </a:rPr>
            </a:br>
            <a:r>
              <a:rPr lang="en-US" sz="6700" b="1">
                <a:solidFill>
                  <a:srgbClr val="FFFFFF"/>
                </a:solidFill>
              </a:rPr>
              <a:t>Assessments	</a:t>
            </a:r>
          </a:p>
        </p:txBody>
      </p:sp>
    </p:spTree>
    <p:extLst>
      <p:ext uri="{BB962C8B-B14F-4D97-AF65-F5344CB8AC3E}">
        <p14:creationId xmlns:p14="http://schemas.microsoft.com/office/powerpoint/2010/main" val="944302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939800" y="228600"/>
            <a:ext cx="11430000" cy="1838973"/>
          </a:xfrm>
        </p:spPr>
        <p:txBody>
          <a:bodyPr/>
          <a:lstStyle/>
          <a:p>
            <a:pPr algn="l"/>
            <a:r>
              <a:rPr lang="en-US" dirty="0"/>
              <a:t>Assessments     </a:t>
            </a:r>
            <a:r>
              <a:rPr lang="es-MX" dirty="0">
                <a:solidFill>
                  <a:schemeClr val="tx2"/>
                </a:solidFill>
              </a:rPr>
              <a:t>evaluaciones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269428"/>
              </p:ext>
            </p:extLst>
          </p:nvPr>
        </p:nvGraphicFramePr>
        <p:xfrm>
          <a:off x="101600" y="1981200"/>
          <a:ext cx="12801600" cy="777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469900" y="838200"/>
            <a:ext cx="12065000" cy="2081531"/>
          </a:xfrm>
        </p:spPr>
        <p:txBody>
          <a:bodyPr vert="horz" numCol="2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US" sz="6000" b="1"/>
              <a:t>results timeline              	 </a:t>
            </a:r>
            <a:r>
              <a:rPr lang="es-MX" sz="6000" b="1">
                <a:solidFill>
                  <a:schemeClr val="tx2"/>
                </a:solidFill>
              </a:rPr>
              <a:t>Cronología de resultados </a:t>
            </a:r>
            <a:endParaRPr lang="en-US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23B28A6-9827-0947-856B-5568BB9441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076561"/>
              </p:ext>
            </p:extLst>
          </p:nvPr>
        </p:nvGraphicFramePr>
        <p:xfrm>
          <a:off x="254000" y="2514601"/>
          <a:ext cx="12496800" cy="693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659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5577CC7-6B96-4908-84E4-0D2AC0183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20500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94519A-B61A-4BE2-9E40-30E744081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2435"/>
            <a:ext cx="13004800" cy="35311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C21A30-9BBA-4C26-86A0-15AE8CA7D20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40000"/>
          </a:blip>
          <a:srcRect l="11134" r="-7" b="-7"/>
          <a:stretch/>
        </p:blipFill>
        <p:spPr>
          <a:xfrm>
            <a:off x="20" y="10"/>
            <a:ext cx="13004780" cy="9753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3257902"/>
            <a:ext cx="10078720" cy="362456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/>
            <a:r>
              <a:rPr lang="en-US" sz="6000"/>
              <a:t>    </a:t>
            </a:r>
            <a:r>
              <a:rPr lang="en-US" sz="6000" dirty="0"/>
              <a:t>               </a:t>
            </a:r>
            <a:br>
              <a:rPr lang="en-US" sz="6000" dirty="0"/>
            </a:br>
            <a:r>
              <a:rPr lang="en-US" sz="6000" b="1" dirty="0"/>
              <a:t>Use </a:t>
            </a:r>
            <a:r>
              <a:rPr lang="en-US" sz="6000" b="1"/>
              <a:t>of FUNds</a:t>
            </a:r>
            <a:br>
              <a:rPr lang="en-US" sz="6000" b="1"/>
            </a:br>
            <a:r>
              <a:rPr lang="en-US" sz="6000" b="1"/>
              <a:t>				Uso de FONDos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102452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"/>
          <p:cNvSpPr>
            <a:spLocks noGrp="1" noChangeArrowheads="1"/>
          </p:cNvSpPr>
          <p:nvPr>
            <p:ph type="title"/>
          </p:nvPr>
        </p:nvSpPr>
        <p:spPr>
          <a:xfrm>
            <a:off x="1302561" y="838200"/>
            <a:ext cx="10856878" cy="2122143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Program Funds</a:t>
            </a:r>
            <a:r>
              <a:rPr lang="en-US" dirty="0">
                <a:solidFill>
                  <a:srgbClr val="FFFF33"/>
                </a:solidFill>
              </a:rPr>
              <a:t>         				</a:t>
            </a:r>
            <a:r>
              <a:rPr lang="en-US" b="1" dirty="0" err="1">
                <a:solidFill>
                  <a:schemeClr val="tx2"/>
                </a:solidFill>
              </a:rPr>
              <a:t>Fondos</a:t>
            </a:r>
            <a:r>
              <a:rPr lang="en-US" b="1" dirty="0">
                <a:solidFill>
                  <a:schemeClr val="tx2"/>
                </a:solidFill>
              </a:rPr>
              <a:t> de </a:t>
            </a:r>
            <a:r>
              <a:rPr lang="en-US" b="1" dirty="0" err="1">
                <a:solidFill>
                  <a:schemeClr val="tx2"/>
                </a:solidFill>
              </a:rPr>
              <a:t>Titulo</a:t>
            </a:r>
            <a:r>
              <a:rPr lang="en-US" b="1" dirty="0">
                <a:solidFill>
                  <a:schemeClr val="tx2"/>
                </a:solidFill>
              </a:rPr>
              <a:t> I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06400" y="2819400"/>
            <a:ext cx="6324600" cy="6781800"/>
          </a:xfrm>
        </p:spPr>
        <p:txBody>
          <a:bodyPr>
            <a:normAutofit/>
          </a:bodyPr>
          <a:lstStyle/>
          <a:p>
            <a:pPr marL="3937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>
                <a:cs typeface="Helvetica" panose="020B0604020202020204" pitchFamily="34" charset="0"/>
                <a:sym typeface="News Gothic MT"/>
              </a:rPr>
              <a:t>Allocated so schools with the most low income students get the most funding </a:t>
            </a:r>
          </a:p>
          <a:p>
            <a:pPr marL="3937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>
                <a:cs typeface="Helvetica" panose="020B0604020202020204" pitchFamily="34" charset="0"/>
              </a:rPr>
              <a:t>Allocated from the highest percentage down</a:t>
            </a:r>
            <a:endParaRPr lang="en-US" sz="2400" dirty="0"/>
          </a:p>
          <a:p>
            <a:pPr marL="50800" indent="0" algn="ctr" eaLnBrk="1" hangingPunct="1">
              <a:buFontTx/>
              <a:buNone/>
            </a:pPr>
            <a:r>
              <a:rPr lang="en-US" sz="1800" dirty="0">
                <a:cs typeface="Helvetica" panose="020B0604020202020204" pitchFamily="34" charset="0"/>
              </a:rPr>
              <a:t>This chart is an example of four elementary schools and the percentage of students who receive free or reduced lunches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50800" indent="0" algn="ctr" eaLnBrk="1" hangingPunct="1">
              <a:buFontTx/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393700" indent="-342900" algn="r">
              <a:buFont typeface="Wingdings" pitchFamily="2" charset="2"/>
              <a:buChar char="Ø"/>
            </a:pPr>
            <a:r>
              <a:rPr lang="es-ES" sz="2400" dirty="0">
                <a:sym typeface="News Gothic MT"/>
              </a:rPr>
              <a:t>Los fondos de Título I se dividen para que las escuelas con mas estudiantes de bajos ingresos obtengan más fondos. </a:t>
            </a:r>
          </a:p>
          <a:p>
            <a:pPr marL="393700" indent="-342900" algn="r">
              <a:buFont typeface="Wingdings" pitchFamily="2" charset="2"/>
              <a:buChar char="Ø"/>
            </a:pPr>
            <a:r>
              <a:rPr lang="es-ES" sz="2400" dirty="0">
                <a:sym typeface="News Gothic MT"/>
              </a:rPr>
              <a:t>Los fondos son asignados desde  el porcentaje más alto hacia el mas bajo.</a:t>
            </a:r>
          </a:p>
          <a:p>
            <a:pPr marL="50800" indent="0" algn="ctr">
              <a:buNone/>
            </a:pPr>
            <a:r>
              <a:rPr lang="es-ES" sz="2600" dirty="0">
                <a:sym typeface="News Gothic MT"/>
              </a:rPr>
              <a:t> </a:t>
            </a:r>
            <a:r>
              <a:rPr lang="es-ES" sz="1800" dirty="0">
                <a:sym typeface="News Gothic MT"/>
              </a:rPr>
              <a:t>Esta tabla es un ejemplo de cuatro escuelas primarias y el porcentaje de estudiantes que reciben almuerzo gratis o reducido.</a:t>
            </a:r>
            <a:endParaRPr lang="en-US" sz="1800" dirty="0"/>
          </a:p>
          <a:p>
            <a:pPr marL="50800" indent="0" eaLnBrk="1" hangingPunct="1">
              <a:buFontTx/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6807163" y="3121025"/>
            <a:ext cx="5148336" cy="578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5005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nual Title I PPT English  [Autosaved]" id="{4810166D-E64D-4969-B269-2233507B6B94}" vid="{3EE6902B-7B44-4783-94B7-6C2A8B6D90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EBCD483E8DAC4D88B47129E989A109" ma:contentTypeVersion="13" ma:contentTypeDescription="Create a new document." ma:contentTypeScope="" ma:versionID="18d2a415b45f1eea6c7155290c61e7e8">
  <xsd:schema xmlns:xsd="http://www.w3.org/2001/XMLSchema" xmlns:xs="http://www.w3.org/2001/XMLSchema" xmlns:p="http://schemas.microsoft.com/office/2006/metadata/properties" xmlns:ns3="5a892a13-7245-459c-8882-552695460097" xmlns:ns4="fea2c829-496a-4e26-a4dd-be6719cdb883" targetNamespace="http://schemas.microsoft.com/office/2006/metadata/properties" ma:root="true" ma:fieldsID="7cd32e07c17aba098b2fd56f79bb0b48" ns3:_="" ns4:_="">
    <xsd:import namespace="5a892a13-7245-459c-8882-552695460097"/>
    <xsd:import namespace="fea2c829-496a-4e26-a4dd-be6719cdb88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892a13-7245-459c-8882-5526954600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a2c829-496a-4e26-a4dd-be6719cdb88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5CA329-1A2A-45F1-9615-7628075DBF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4D2108-D735-4B36-AA07-08CB18EAB016}">
  <ds:schemaRefs>
    <ds:schemaRef ds:uri="fea2c829-496a-4e26-a4dd-be6719cdb883"/>
    <ds:schemaRef ds:uri="http://purl.org/dc/terms/"/>
    <ds:schemaRef ds:uri="http://schemas.openxmlformats.org/package/2006/metadata/core-properties"/>
    <ds:schemaRef ds:uri="http://purl.org/dc/dcmitype/"/>
    <ds:schemaRef ds:uri="5a892a13-7245-459c-8882-552695460097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11FF975-4A55-467E-931D-628FE316E0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892a13-7245-459c-8882-552695460097"/>
    <ds:schemaRef ds:uri="fea2c829-496a-4e26-a4dd-be6719cdb8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2163</Words>
  <Application>Microsoft Office PowerPoint</Application>
  <PresentationFormat>Custom</PresentationFormat>
  <Paragraphs>239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Chalkboard</vt:lpstr>
      <vt:lpstr>Helvetica</vt:lpstr>
      <vt:lpstr>Wingdings</vt:lpstr>
      <vt:lpstr>Vapor Trail</vt:lpstr>
      <vt:lpstr>Title I Annual Meeting Junta Anual de Título I</vt:lpstr>
      <vt:lpstr>Title I Program      Programa Titulo I </vt:lpstr>
      <vt:lpstr>                PROPOSITO PURPOSE</vt:lpstr>
      <vt:lpstr>Participation</vt:lpstr>
      <vt:lpstr>     Evaluaciones educativas  Assessments </vt:lpstr>
      <vt:lpstr>Assessments     evaluaciones</vt:lpstr>
      <vt:lpstr>results timeline                Cronología de resultados </vt:lpstr>
      <vt:lpstr>                    Use of FUNds     Uso de FONDos</vt:lpstr>
      <vt:lpstr>Program Funds             Fondos de Titulo I</vt:lpstr>
      <vt:lpstr>Program Funds                Fondos del programa</vt:lpstr>
      <vt:lpstr>PowerPoint Presentation</vt:lpstr>
      <vt:lpstr>Additional parent notification requirements   REQUISITOS ADICIONALES DE notificación para padres    </vt:lpstr>
      <vt:lpstr>District Policy – family engagement               normas del distrito – Compromiso familiar</vt:lpstr>
      <vt:lpstr>School Parent and Family Engagement Policy  Normas de participación escolar de padres y familias</vt:lpstr>
      <vt:lpstr>PowerPoint Presentation</vt:lpstr>
      <vt:lpstr>educator Qualifications                    Requisitos de educadores</vt:lpstr>
      <vt:lpstr>Parents’ right-to-know - district level</vt:lpstr>
      <vt:lpstr>  Parents’ right-to-know – school level   El derecho a saber de los padres-nivel escolar</vt:lpstr>
      <vt:lpstr>Questions/ preguntas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 Annual Meeting Junta Anual de Título I</dc:title>
  <dc:creator>Stach, Mary</dc:creator>
  <cp:lastModifiedBy>Wimbley, Brandon</cp:lastModifiedBy>
  <cp:revision>4</cp:revision>
  <dcterms:created xsi:type="dcterms:W3CDTF">2020-08-11T17:57:50Z</dcterms:created>
  <dcterms:modified xsi:type="dcterms:W3CDTF">2021-08-27T22:40:07Z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0x010100E0EBCD483E8DAC4D88B47129E989A109</vt:lpwstr>
  </property>
</Properties>
</file>